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9" r:id="rId8"/>
    <p:sldId id="263" r:id="rId9"/>
    <p:sldId id="264" r:id="rId10"/>
    <p:sldId id="268" r:id="rId11"/>
    <p:sldId id="273" r:id="rId12"/>
    <p:sldId id="265" r:id="rId13"/>
    <p:sldId id="267" r:id="rId14"/>
    <p:sldId id="270" r:id="rId15"/>
    <p:sldId id="274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FF"/>
    <a:srgbClr val="CC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3E50-58A0-4406-A0FD-4FA85CBD96B3}" type="datetimeFigureOut">
              <a:rPr lang="en-US" smtClean="0"/>
              <a:t>20/04/06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7B2-9938-4C70-A47E-9667402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3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3E50-58A0-4406-A0FD-4FA85CBD96B3}" type="datetimeFigureOut">
              <a:rPr lang="en-US" smtClean="0"/>
              <a:t>20/04/06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7B2-9938-4C70-A47E-9667402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7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3E50-58A0-4406-A0FD-4FA85CBD96B3}" type="datetimeFigureOut">
              <a:rPr lang="en-US" smtClean="0"/>
              <a:t>20/04/06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7B2-9938-4C70-A47E-9667402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0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3E50-58A0-4406-A0FD-4FA85CBD96B3}" type="datetimeFigureOut">
              <a:rPr lang="en-US" smtClean="0"/>
              <a:t>20/04/06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7B2-9938-4C70-A47E-9667402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7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3E50-58A0-4406-A0FD-4FA85CBD96B3}" type="datetimeFigureOut">
              <a:rPr lang="en-US" smtClean="0"/>
              <a:t>20/04/06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7B2-9938-4C70-A47E-9667402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9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3E50-58A0-4406-A0FD-4FA85CBD96B3}" type="datetimeFigureOut">
              <a:rPr lang="en-US" smtClean="0"/>
              <a:t>20/04/06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7B2-9938-4C70-A47E-9667402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6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3E50-58A0-4406-A0FD-4FA85CBD96B3}" type="datetimeFigureOut">
              <a:rPr lang="en-US" smtClean="0"/>
              <a:t>20/04/06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7B2-9938-4C70-A47E-9667402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9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3E50-58A0-4406-A0FD-4FA85CBD96B3}" type="datetimeFigureOut">
              <a:rPr lang="en-US" smtClean="0"/>
              <a:t>20/04/06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7B2-9938-4C70-A47E-9667402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6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3E50-58A0-4406-A0FD-4FA85CBD96B3}" type="datetimeFigureOut">
              <a:rPr lang="en-US" smtClean="0"/>
              <a:t>20/04/06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7B2-9938-4C70-A47E-9667402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6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3E50-58A0-4406-A0FD-4FA85CBD96B3}" type="datetimeFigureOut">
              <a:rPr lang="en-US" smtClean="0"/>
              <a:t>20/04/06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7B2-9938-4C70-A47E-9667402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7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3E50-58A0-4406-A0FD-4FA85CBD96B3}" type="datetimeFigureOut">
              <a:rPr lang="en-US" smtClean="0"/>
              <a:t>20/04/06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7B2-9938-4C70-A47E-9667402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5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3E50-58A0-4406-A0FD-4FA85CBD96B3}" type="datetimeFigureOut">
              <a:rPr lang="en-US" smtClean="0"/>
              <a:t>20/04/06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037B2-9938-4C70-A47E-9667402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8" Type="http://schemas.openxmlformats.org/officeDocument/2006/relationships/image" Target="../media/image176.png"/><Relationship Id="rId3" Type="http://schemas.openxmlformats.org/officeDocument/2006/relationships/image" Target="../media/image112.png"/><Relationship Id="rId21" Type="http://schemas.openxmlformats.org/officeDocument/2006/relationships/image" Target="../media/image179.png"/><Relationship Id="rId7" Type="http://schemas.openxmlformats.org/officeDocument/2006/relationships/image" Target="../media/image116.png"/><Relationship Id="rId25" Type="http://schemas.openxmlformats.org/officeDocument/2006/relationships/image" Target="../media/image183.png"/><Relationship Id="rId20" Type="http://schemas.openxmlformats.org/officeDocument/2006/relationships/image" Target="../media/image178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82.png"/><Relationship Id="rId5" Type="http://schemas.openxmlformats.org/officeDocument/2006/relationships/image" Target="../media/image114.png"/><Relationship Id="rId23" Type="http://schemas.openxmlformats.org/officeDocument/2006/relationships/image" Target="../media/image181.png"/><Relationship Id="rId10" Type="http://schemas.openxmlformats.org/officeDocument/2006/relationships/image" Target="../media/image168.png"/><Relationship Id="rId19" Type="http://schemas.openxmlformats.org/officeDocument/2006/relationships/image" Target="../media/image177.png"/><Relationship Id="rId4" Type="http://schemas.openxmlformats.org/officeDocument/2006/relationships/image" Target="../media/image113.png"/><Relationship Id="rId9" Type="http://schemas.openxmlformats.org/officeDocument/2006/relationships/image" Target="../media/image167.png"/><Relationship Id="rId22" Type="http://schemas.openxmlformats.org/officeDocument/2006/relationships/image" Target="../media/image180.png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77.png"/><Relationship Id="rId3" Type="http://schemas.openxmlformats.org/officeDocument/2006/relationships/image" Target="../media/image115.png"/><Relationship Id="rId21" Type="http://schemas.openxmlformats.org/officeDocument/2006/relationships/image" Target="../media/image175.png"/><Relationship Id="rId7" Type="http://schemas.openxmlformats.org/officeDocument/2006/relationships/image" Target="../media/image123.png"/><Relationship Id="rId25" Type="http://schemas.openxmlformats.org/officeDocument/2006/relationships/image" Target="../media/image600.png"/><Relationship Id="rId2" Type="http://schemas.openxmlformats.org/officeDocument/2006/relationships/image" Target="../media/image111.png"/><Relationship Id="rId20" Type="http://schemas.openxmlformats.org/officeDocument/2006/relationships/image" Target="../media/image1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png"/><Relationship Id="rId11" Type="http://schemas.openxmlformats.org/officeDocument/2006/relationships/image" Target="../media/image127.png"/><Relationship Id="rId24" Type="http://schemas.openxmlformats.org/officeDocument/2006/relationships/image" Target="../media/image60.png"/><Relationship Id="rId5" Type="http://schemas.openxmlformats.org/officeDocument/2006/relationships/image" Target="../media/image119.png"/><Relationship Id="rId23" Type="http://schemas.openxmlformats.org/officeDocument/2006/relationships/image" Target="../media/image59.png"/><Relationship Id="rId28" Type="http://schemas.openxmlformats.org/officeDocument/2006/relationships/image" Target="../media/image184.png"/><Relationship Id="rId19" Type="http://schemas.openxmlformats.org/officeDocument/2006/relationships/image" Target="../media/image110.png"/><Relationship Id="rId4" Type="http://schemas.openxmlformats.org/officeDocument/2006/relationships/image" Target="../media/image118.png"/><Relationship Id="rId22" Type="http://schemas.openxmlformats.org/officeDocument/2006/relationships/image" Target="../media/image57.png"/><Relationship Id="rId27" Type="http://schemas.openxmlformats.org/officeDocument/2006/relationships/image" Target="../media/image8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13" Type="http://schemas.openxmlformats.org/officeDocument/2006/relationships/image" Target="../media/image142.png"/><Relationship Id="rId18" Type="http://schemas.openxmlformats.org/officeDocument/2006/relationships/image" Target="../media/image148.png"/><Relationship Id="rId3" Type="http://schemas.openxmlformats.org/officeDocument/2006/relationships/image" Target="../media/image134.png"/><Relationship Id="rId7" Type="http://schemas.openxmlformats.org/officeDocument/2006/relationships/image" Target="../media/image120.png"/><Relationship Id="rId17" Type="http://schemas.openxmlformats.org/officeDocument/2006/relationships/image" Target="../media/image147.png"/><Relationship Id="rId2" Type="http://schemas.openxmlformats.org/officeDocument/2006/relationships/image" Target="../media/image133.png"/><Relationship Id="rId16" Type="http://schemas.openxmlformats.org/officeDocument/2006/relationships/image" Target="../media/image129.png"/><Relationship Id="rId20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66.png"/><Relationship Id="rId5" Type="http://schemas.openxmlformats.org/officeDocument/2006/relationships/image" Target="../media/image95.png"/><Relationship Id="rId15" Type="http://schemas.openxmlformats.org/officeDocument/2006/relationships/image" Target="../media/image145.png"/><Relationship Id="rId10" Type="http://schemas.openxmlformats.org/officeDocument/2006/relationships/image" Target="../media/image65.png"/><Relationship Id="rId19" Type="http://schemas.openxmlformats.org/officeDocument/2006/relationships/image" Target="../media/image149.png"/><Relationship Id="rId4" Type="http://schemas.openxmlformats.org/officeDocument/2006/relationships/image" Target="../media/image81.png"/><Relationship Id="rId9" Type="http://schemas.openxmlformats.org/officeDocument/2006/relationships/image" Target="../media/image121.png"/><Relationship Id="rId14" Type="http://schemas.openxmlformats.org/officeDocument/2006/relationships/image" Target="../media/image96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18" Type="http://schemas.openxmlformats.org/officeDocument/2006/relationships/image" Target="../media/image163.png"/><Relationship Id="rId26" Type="http://schemas.openxmlformats.org/officeDocument/2006/relationships/image" Target="../media/image137.png"/><Relationship Id="rId21" Type="http://schemas.openxmlformats.org/officeDocument/2006/relationships/image" Target="../media/image130.png"/><Relationship Id="rId7" Type="http://schemas.openxmlformats.org/officeDocument/2006/relationships/image" Target="../media/image134.png"/><Relationship Id="rId25" Type="http://schemas.openxmlformats.org/officeDocument/2006/relationships/image" Target="../media/image136.png"/><Relationship Id="rId20" Type="http://schemas.openxmlformats.org/officeDocument/2006/relationships/image" Target="../media/image1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3.png"/><Relationship Id="rId24" Type="http://schemas.openxmlformats.org/officeDocument/2006/relationships/image" Target="../media/image135.png"/><Relationship Id="rId23" Type="http://schemas.openxmlformats.org/officeDocument/2006/relationships/image" Target="../media/image132.png"/><Relationship Id="rId19" Type="http://schemas.openxmlformats.org/officeDocument/2006/relationships/image" Target="../media/image124.png"/><Relationship Id="rId22" Type="http://schemas.openxmlformats.org/officeDocument/2006/relationships/image" Target="../media/image131.png"/><Relationship Id="rId27" Type="http://schemas.openxmlformats.org/officeDocument/2006/relationships/image" Target="../media/image13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png"/><Relationship Id="rId3" Type="http://schemas.openxmlformats.org/officeDocument/2006/relationships/image" Target="../media/image165.png"/><Relationship Id="rId7" Type="http://schemas.openxmlformats.org/officeDocument/2006/relationships/image" Target="../media/image171.png"/><Relationship Id="rId12" Type="http://schemas.openxmlformats.org/officeDocument/2006/relationships/image" Target="../media/image1310.png"/><Relationship Id="rId2" Type="http://schemas.openxmlformats.org/officeDocument/2006/relationships/image" Target="../media/image1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0.png"/><Relationship Id="rId11" Type="http://schemas.openxmlformats.org/officeDocument/2006/relationships/image" Target="../media/image172.png"/><Relationship Id="rId5" Type="http://schemas.openxmlformats.org/officeDocument/2006/relationships/image" Target="../media/image1280.png"/><Relationship Id="rId10" Type="http://schemas.openxmlformats.org/officeDocument/2006/relationships/image" Target="../media/image146.png"/><Relationship Id="rId4" Type="http://schemas.openxmlformats.org/officeDocument/2006/relationships/image" Target="../media/image166.png"/><Relationship Id="rId9" Type="http://schemas.openxmlformats.org/officeDocument/2006/relationships/image" Target="../media/image14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7.png"/><Relationship Id="rId13" Type="http://schemas.openxmlformats.org/officeDocument/2006/relationships/image" Target="../media/image13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17" Type="http://schemas.openxmlformats.org/officeDocument/2006/relationships/image" Target="../media/image17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2" Type="http://schemas.openxmlformats.org/officeDocument/2006/relationships/image" Target="../media/image2.gif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15" Type="http://schemas.openxmlformats.org/officeDocument/2006/relationships/image" Target="../media/image15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31" Type="http://schemas.openxmlformats.org/officeDocument/2006/relationships/image" Target="../media/image32.png"/><Relationship Id="rId14" Type="http://schemas.openxmlformats.org/officeDocument/2006/relationships/image" Target="../media/image14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3" Type="http://schemas.openxmlformats.org/officeDocument/2006/relationships/image" Target="../media/image23.png"/><Relationship Id="rId21" Type="http://schemas.openxmlformats.org/officeDocument/2006/relationships/image" Target="../media/image49.png"/><Relationship Id="rId7" Type="http://schemas.openxmlformats.org/officeDocument/2006/relationships/image" Target="../media/image27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image" Target="../media/image2.gif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9.png"/><Relationship Id="rId5" Type="http://schemas.openxmlformats.org/officeDocument/2006/relationships/image" Target="../media/image25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42.png"/><Relationship Id="rId22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png"/><Relationship Id="rId13" Type="http://schemas.openxmlformats.org/officeDocument/2006/relationships/image" Target="../media/image61.png"/><Relationship Id="rId18" Type="http://schemas.openxmlformats.org/officeDocument/2006/relationships/image" Target="../media/image55.png"/><Relationship Id="rId3" Type="http://schemas.openxmlformats.org/officeDocument/2006/relationships/image" Target="../media/image51.png"/><Relationship Id="rId21" Type="http://schemas.openxmlformats.org/officeDocument/2006/relationships/image" Target="../media/image69.png"/><Relationship Id="rId7" Type="http://schemas.openxmlformats.org/officeDocument/2006/relationships/image" Target="../media/image2.gif"/><Relationship Id="rId12" Type="http://schemas.openxmlformats.org/officeDocument/2006/relationships/image" Target="../media/image58.png"/><Relationship Id="rId17" Type="http://schemas.openxmlformats.org/officeDocument/2006/relationships/image" Target="../media/image54.png"/><Relationship Id="rId25" Type="http://schemas.openxmlformats.org/officeDocument/2006/relationships/image" Target="../media/image103.png"/><Relationship Id="rId2" Type="http://schemas.openxmlformats.org/officeDocument/2006/relationships/image" Target="../media/image380.png"/><Relationship Id="rId16" Type="http://schemas.openxmlformats.org/officeDocument/2006/relationships/image" Target="../media/image64.png"/><Relationship Id="rId20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6.png"/><Relationship Id="rId24" Type="http://schemas.openxmlformats.org/officeDocument/2006/relationships/image" Target="../media/image71.png"/><Relationship Id="rId5" Type="http://schemas.openxmlformats.org/officeDocument/2006/relationships/image" Target="../media/image52.png"/><Relationship Id="rId15" Type="http://schemas.openxmlformats.org/officeDocument/2006/relationships/image" Target="../media/image63.png"/><Relationship Id="rId23" Type="http://schemas.openxmlformats.org/officeDocument/2006/relationships/image" Target="../media/image70.png"/><Relationship Id="rId10" Type="http://schemas.openxmlformats.org/officeDocument/2006/relationships/image" Target="../media/image420.png"/><Relationship Id="rId19" Type="http://schemas.openxmlformats.org/officeDocument/2006/relationships/image" Target="../media/image67.png"/><Relationship Id="rId4" Type="http://schemas.openxmlformats.org/officeDocument/2006/relationships/image" Target="../media/image390.png"/><Relationship Id="rId9" Type="http://schemas.openxmlformats.org/officeDocument/2006/relationships/image" Target="../media/image410.png"/><Relationship Id="rId14" Type="http://schemas.openxmlformats.org/officeDocument/2006/relationships/image" Target="../media/image6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4.png"/><Relationship Id="rId3" Type="http://schemas.openxmlformats.org/officeDocument/2006/relationships/image" Target="../media/image51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0.png"/><Relationship Id="rId11" Type="http://schemas.openxmlformats.org/officeDocument/2006/relationships/image" Target="../media/image82.png"/><Relationship Id="rId5" Type="http://schemas.openxmlformats.org/officeDocument/2006/relationships/image" Target="../media/image52.png"/><Relationship Id="rId15" Type="http://schemas.openxmlformats.org/officeDocument/2006/relationships/image" Target="../media/image109.png"/><Relationship Id="rId4" Type="http://schemas.openxmlformats.org/officeDocument/2006/relationships/image" Target="../media/image76.png"/><Relationship Id="rId14" Type="http://schemas.openxmlformats.org/officeDocument/2006/relationships/image" Target="../media/image10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73.png"/><Relationship Id="rId7" Type="http://schemas.openxmlformats.org/officeDocument/2006/relationships/image" Target="../media/image87.png"/><Relationship Id="rId12" Type="http://schemas.openxmlformats.org/officeDocument/2006/relationships/image" Target="../media/image92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11" Type="http://schemas.openxmlformats.org/officeDocument/2006/relationships/image" Target="../media/image91.png"/><Relationship Id="rId5" Type="http://schemas.openxmlformats.org/officeDocument/2006/relationships/image" Target="../media/image85.png"/><Relationship Id="rId10" Type="http://schemas.openxmlformats.org/officeDocument/2006/relationships/image" Target="../media/image90.png"/><Relationship Id="rId4" Type="http://schemas.openxmlformats.org/officeDocument/2006/relationships/image" Target="../media/image74.png"/><Relationship Id="rId9" Type="http://schemas.openxmlformats.org/officeDocument/2006/relationships/image" Target="../media/image89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8.png"/><Relationship Id="rId3" Type="http://schemas.openxmlformats.org/officeDocument/2006/relationships/image" Target="../media/image98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100.png"/><Relationship Id="rId15" Type="http://schemas.openxmlformats.org/officeDocument/2006/relationships/image" Target="../media/image94.png"/><Relationship Id="rId10" Type="http://schemas.openxmlformats.org/officeDocument/2006/relationships/image" Target="../media/image105.png"/><Relationship Id="rId4" Type="http://schemas.openxmlformats.org/officeDocument/2006/relationships/image" Target="../media/image99.png"/><Relationship Id="rId14" Type="http://schemas.openxmlformats.org/officeDocument/2006/relationships/image" Target="../media/image9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2788" y="4477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3203" y="3792415"/>
            <a:ext cx="10776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7</a:t>
            </a:r>
          </a:p>
        </p:txBody>
      </p:sp>
    </p:spTree>
    <p:extLst>
      <p:ext uri="{BB962C8B-B14F-4D97-AF65-F5344CB8AC3E}">
        <p14:creationId xmlns:p14="http://schemas.microsoft.com/office/powerpoint/2010/main" val="237548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905025" y="3596552"/>
            <a:ext cx="2367075" cy="2069850"/>
          </a:xfrm>
          <a:custGeom>
            <a:avLst/>
            <a:gdLst>
              <a:gd name="connsiteX0" fmla="*/ 0 w 2367075"/>
              <a:gd name="connsiteY0" fmla="*/ 0 h 2069850"/>
              <a:gd name="connsiteX1" fmla="*/ 1183537 w 2367075"/>
              <a:gd name="connsiteY1" fmla="*/ 0 h 2069850"/>
              <a:gd name="connsiteX2" fmla="*/ 1183537 w 2367075"/>
              <a:gd name="connsiteY2" fmla="*/ 2069850 h 2069850"/>
              <a:gd name="connsiteX3" fmla="*/ 2367075 w 2367075"/>
              <a:gd name="connsiteY3" fmla="*/ 2069850 h 20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7075" h="2069850">
                <a:moveTo>
                  <a:pt x="0" y="0"/>
                </a:moveTo>
                <a:lnTo>
                  <a:pt x="1183537" y="0"/>
                </a:lnTo>
                <a:lnTo>
                  <a:pt x="1183537" y="2069850"/>
                </a:lnTo>
                <a:lnTo>
                  <a:pt x="2367075" y="206985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7627" tIns="956315" rIns="1117628" bIns="95631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7" name="Freeform 6"/>
          <p:cNvSpPr/>
          <p:nvPr/>
        </p:nvSpPr>
        <p:spPr>
          <a:xfrm>
            <a:off x="1919731" y="3596552"/>
            <a:ext cx="2357271" cy="686703"/>
          </a:xfrm>
          <a:custGeom>
            <a:avLst/>
            <a:gdLst>
              <a:gd name="connsiteX0" fmla="*/ 0 w 2357271"/>
              <a:gd name="connsiteY0" fmla="*/ 0 h 686703"/>
              <a:gd name="connsiteX1" fmla="*/ 1178635 w 2357271"/>
              <a:gd name="connsiteY1" fmla="*/ 0 h 686703"/>
              <a:gd name="connsiteX2" fmla="*/ 1178635 w 2357271"/>
              <a:gd name="connsiteY2" fmla="*/ 686703 h 686703"/>
              <a:gd name="connsiteX3" fmla="*/ 2357271 w 2357271"/>
              <a:gd name="connsiteY3" fmla="*/ 686703 h 68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7271" h="686703">
                <a:moveTo>
                  <a:pt x="0" y="0"/>
                </a:moveTo>
                <a:lnTo>
                  <a:pt x="1178635" y="0"/>
                </a:lnTo>
                <a:lnTo>
                  <a:pt x="1178635" y="686703"/>
                </a:lnTo>
                <a:lnTo>
                  <a:pt x="2357271" y="686703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29954" tIns="281970" rIns="1129955" bIns="281971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00" kern="1200"/>
          </a:p>
        </p:txBody>
      </p:sp>
      <p:sp>
        <p:nvSpPr>
          <p:cNvPr id="8" name="Freeform 7"/>
          <p:cNvSpPr/>
          <p:nvPr/>
        </p:nvSpPr>
        <p:spPr>
          <a:xfrm>
            <a:off x="1905025" y="2939365"/>
            <a:ext cx="2337628" cy="657186"/>
          </a:xfrm>
          <a:custGeom>
            <a:avLst/>
            <a:gdLst>
              <a:gd name="connsiteX0" fmla="*/ 0 w 2337628"/>
              <a:gd name="connsiteY0" fmla="*/ 657186 h 657186"/>
              <a:gd name="connsiteX1" fmla="*/ 1168814 w 2337628"/>
              <a:gd name="connsiteY1" fmla="*/ 657186 h 657186"/>
              <a:gd name="connsiteX2" fmla="*/ 1168814 w 2337628"/>
              <a:gd name="connsiteY2" fmla="*/ 0 h 657186"/>
              <a:gd name="connsiteX3" fmla="*/ 2337628 w 2337628"/>
              <a:gd name="connsiteY3" fmla="*/ 0 h 65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7628" h="657186">
                <a:moveTo>
                  <a:pt x="0" y="657186"/>
                </a:moveTo>
                <a:lnTo>
                  <a:pt x="1168814" y="657186"/>
                </a:lnTo>
                <a:lnTo>
                  <a:pt x="1168814" y="0"/>
                </a:lnTo>
                <a:lnTo>
                  <a:pt x="2337628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20808" tIns="267887" rIns="1120808" bIns="26788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00" kern="1200"/>
          </a:p>
        </p:txBody>
      </p:sp>
      <p:sp>
        <p:nvSpPr>
          <p:cNvPr id="9" name="Freeform 8"/>
          <p:cNvSpPr/>
          <p:nvPr/>
        </p:nvSpPr>
        <p:spPr>
          <a:xfrm>
            <a:off x="1905025" y="1556218"/>
            <a:ext cx="2327824" cy="2040333"/>
          </a:xfrm>
          <a:custGeom>
            <a:avLst/>
            <a:gdLst>
              <a:gd name="connsiteX0" fmla="*/ 0 w 2327824"/>
              <a:gd name="connsiteY0" fmla="*/ 2040333 h 2040333"/>
              <a:gd name="connsiteX1" fmla="*/ 1163912 w 2327824"/>
              <a:gd name="connsiteY1" fmla="*/ 2040333 h 2040333"/>
              <a:gd name="connsiteX2" fmla="*/ 1163912 w 2327824"/>
              <a:gd name="connsiteY2" fmla="*/ 0 h 2040333"/>
              <a:gd name="connsiteX3" fmla="*/ 2327824 w 2327824"/>
              <a:gd name="connsiteY3" fmla="*/ 0 h 204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7824" h="2040333">
                <a:moveTo>
                  <a:pt x="0" y="2040333"/>
                </a:moveTo>
                <a:lnTo>
                  <a:pt x="1163912" y="2040333"/>
                </a:lnTo>
                <a:lnTo>
                  <a:pt x="1163912" y="0"/>
                </a:lnTo>
                <a:lnTo>
                  <a:pt x="2327824" y="0"/>
                </a:lnTo>
              </a:path>
            </a:pathLst>
          </a:custGeom>
          <a:noFill/>
          <a:ln w="25400" cmpd="sng">
            <a:solidFill>
              <a:srgbClr val="FF000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99226" tIns="942781" rIns="1099227" bIns="94278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10" name="Freeform 9"/>
          <p:cNvSpPr/>
          <p:nvPr/>
        </p:nvSpPr>
        <p:spPr>
          <a:xfrm>
            <a:off x="111960" y="3055071"/>
            <a:ext cx="3359028" cy="1082961"/>
          </a:xfrm>
          <a:custGeom>
            <a:avLst/>
            <a:gdLst>
              <a:gd name="connsiteX0" fmla="*/ 0 w 3968710"/>
              <a:gd name="connsiteY0" fmla="*/ 180494 h 1082961"/>
              <a:gd name="connsiteX1" fmla="*/ 180494 w 3968710"/>
              <a:gd name="connsiteY1" fmla="*/ 0 h 1082961"/>
              <a:gd name="connsiteX2" fmla="*/ 3788217 w 3968710"/>
              <a:gd name="connsiteY2" fmla="*/ 0 h 1082961"/>
              <a:gd name="connsiteX3" fmla="*/ 3968711 w 3968710"/>
              <a:gd name="connsiteY3" fmla="*/ 180494 h 1082961"/>
              <a:gd name="connsiteX4" fmla="*/ 3968710 w 3968710"/>
              <a:gd name="connsiteY4" fmla="*/ 902468 h 1082961"/>
              <a:gd name="connsiteX5" fmla="*/ 3788216 w 3968710"/>
              <a:gd name="connsiteY5" fmla="*/ 1082962 h 1082961"/>
              <a:gd name="connsiteX6" fmla="*/ 180494 w 3968710"/>
              <a:gd name="connsiteY6" fmla="*/ 1082961 h 1082961"/>
              <a:gd name="connsiteX7" fmla="*/ 0 w 3968710"/>
              <a:gd name="connsiteY7" fmla="*/ 902467 h 1082961"/>
              <a:gd name="connsiteX8" fmla="*/ 0 w 3968710"/>
              <a:gd name="connsiteY8" fmla="*/ 180494 h 108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68710" h="1082961">
                <a:moveTo>
                  <a:pt x="0" y="180494"/>
                </a:moveTo>
                <a:cubicBezTo>
                  <a:pt x="0" y="80810"/>
                  <a:pt x="80810" y="0"/>
                  <a:pt x="180494" y="0"/>
                </a:cubicBezTo>
                <a:lnTo>
                  <a:pt x="3788217" y="0"/>
                </a:lnTo>
                <a:cubicBezTo>
                  <a:pt x="3887901" y="0"/>
                  <a:pt x="3968711" y="80810"/>
                  <a:pt x="3968711" y="180494"/>
                </a:cubicBezTo>
                <a:cubicBezTo>
                  <a:pt x="3968711" y="421152"/>
                  <a:pt x="3968710" y="661810"/>
                  <a:pt x="3968710" y="902468"/>
                </a:cubicBezTo>
                <a:cubicBezTo>
                  <a:pt x="3968710" y="1002152"/>
                  <a:pt x="3887900" y="1082962"/>
                  <a:pt x="3788216" y="1082962"/>
                </a:cubicBezTo>
                <a:lnTo>
                  <a:pt x="180494" y="1082961"/>
                </a:lnTo>
                <a:cubicBezTo>
                  <a:pt x="80810" y="1082961"/>
                  <a:pt x="0" y="1002151"/>
                  <a:pt x="0" y="902467"/>
                </a:cubicBezTo>
                <a:lnTo>
                  <a:pt x="0" y="18049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600" tIns="91600" rIns="91600" bIns="91600" numCol="1" spcCol="1270" anchor="ctr" anchorCtr="0">
            <a:noAutofit/>
          </a:bodyPr>
          <a:lstStyle/>
          <a:p>
            <a:pPr lvl="0" algn="ctr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b="1" kern="1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 THỨC</a:t>
            </a:r>
            <a:endParaRPr lang="en-US" sz="4800" b="1" kern="12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200509" y="1020205"/>
            <a:ext cx="4171331" cy="1082961"/>
          </a:xfrm>
          <a:custGeom>
            <a:avLst/>
            <a:gdLst>
              <a:gd name="connsiteX0" fmla="*/ 0 w 4504469"/>
              <a:gd name="connsiteY0" fmla="*/ 0 h 1082961"/>
              <a:gd name="connsiteX1" fmla="*/ 4504469 w 4504469"/>
              <a:gd name="connsiteY1" fmla="*/ 0 h 1082961"/>
              <a:gd name="connsiteX2" fmla="*/ 4504469 w 4504469"/>
              <a:gd name="connsiteY2" fmla="*/ 1082961 h 1082961"/>
              <a:gd name="connsiteX3" fmla="*/ 0 w 4504469"/>
              <a:gd name="connsiteY3" fmla="*/ 1082961 h 1082961"/>
              <a:gd name="connsiteX4" fmla="*/ 0 w 4504469"/>
              <a:gd name="connsiteY4" fmla="*/ 0 h 108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4469" h="1082961">
                <a:moveTo>
                  <a:pt x="0" y="0"/>
                </a:moveTo>
                <a:lnTo>
                  <a:pt x="4504469" y="0"/>
                </a:lnTo>
                <a:lnTo>
                  <a:pt x="4504469" y="1082961"/>
                </a:lnTo>
                <a:lnTo>
                  <a:pt x="0" y="10829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30" tIns="24130" rIns="24130" bIns="24130" numCol="1" spcCol="1270" anchor="ctr" anchorCtr="0">
            <a:noAutofit/>
          </a:bodyPr>
          <a:lstStyle/>
          <a:p>
            <a:pPr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đại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gồm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giữa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200508" y="2224938"/>
            <a:ext cx="4171331" cy="1396187"/>
          </a:xfrm>
          <a:custGeom>
            <a:avLst/>
            <a:gdLst>
              <a:gd name="connsiteX0" fmla="*/ 0 w 4504469"/>
              <a:gd name="connsiteY0" fmla="*/ 0 h 1082961"/>
              <a:gd name="connsiteX1" fmla="*/ 4504469 w 4504469"/>
              <a:gd name="connsiteY1" fmla="*/ 0 h 1082961"/>
              <a:gd name="connsiteX2" fmla="*/ 4504469 w 4504469"/>
              <a:gd name="connsiteY2" fmla="*/ 1082961 h 1082961"/>
              <a:gd name="connsiteX3" fmla="*/ 0 w 4504469"/>
              <a:gd name="connsiteY3" fmla="*/ 1082961 h 1082961"/>
              <a:gd name="connsiteX4" fmla="*/ 0 w 4504469"/>
              <a:gd name="connsiteY4" fmla="*/ 0 h 108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4469" h="1082961">
                <a:moveTo>
                  <a:pt x="0" y="0"/>
                </a:moveTo>
                <a:lnTo>
                  <a:pt x="4504469" y="0"/>
                </a:lnTo>
                <a:lnTo>
                  <a:pt x="4504469" y="1082961"/>
                </a:lnTo>
                <a:lnTo>
                  <a:pt x="0" y="10829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30" tIns="24130" rIns="24130" bIns="24130" numCol="1" spcCol="1270" anchor="ctr" anchorCtr="0">
            <a:noAutofit/>
          </a:bodyPr>
          <a:lstStyle/>
          <a:p>
            <a:pPr algn="ctr"/>
            <a:r>
              <a:rPr lang="vi-VN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gồm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đã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nâng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lên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lũy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thừa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mũ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nguyên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dương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200509" y="3741774"/>
            <a:ext cx="4171330" cy="1082961"/>
          </a:xfrm>
          <a:custGeom>
            <a:avLst/>
            <a:gdLst>
              <a:gd name="connsiteX0" fmla="*/ 0 w 4489301"/>
              <a:gd name="connsiteY0" fmla="*/ 0 h 1082961"/>
              <a:gd name="connsiteX1" fmla="*/ 4489301 w 4489301"/>
              <a:gd name="connsiteY1" fmla="*/ 0 h 1082961"/>
              <a:gd name="connsiteX2" fmla="*/ 4489301 w 4489301"/>
              <a:gd name="connsiteY2" fmla="*/ 1082961 h 1082961"/>
              <a:gd name="connsiteX3" fmla="*/ 0 w 4489301"/>
              <a:gd name="connsiteY3" fmla="*/ 1082961 h 1082961"/>
              <a:gd name="connsiteX4" fmla="*/ 0 w 4489301"/>
              <a:gd name="connsiteY4" fmla="*/ 0 h 108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9301" h="1082961">
                <a:moveTo>
                  <a:pt x="0" y="0"/>
                </a:moveTo>
                <a:lnTo>
                  <a:pt x="4489301" y="0"/>
                </a:lnTo>
                <a:lnTo>
                  <a:pt x="4489301" y="1082961"/>
                </a:lnTo>
                <a:lnTo>
                  <a:pt x="0" y="10829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30" tIns="24130" rIns="24130" bIns="24130" numCol="1" spcCol="1270" anchor="ctr" anchorCtr="0">
            <a:noAutofit/>
          </a:bodyPr>
          <a:lstStyle/>
          <a:p>
            <a:pPr algn="ctr"/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Bậc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khác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tổng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mũ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tất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cả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200508" y="5124921"/>
            <a:ext cx="4171331" cy="1082961"/>
          </a:xfrm>
          <a:custGeom>
            <a:avLst/>
            <a:gdLst>
              <a:gd name="connsiteX0" fmla="*/ 0 w 4470475"/>
              <a:gd name="connsiteY0" fmla="*/ 0 h 1082961"/>
              <a:gd name="connsiteX1" fmla="*/ 4470475 w 4470475"/>
              <a:gd name="connsiteY1" fmla="*/ 0 h 1082961"/>
              <a:gd name="connsiteX2" fmla="*/ 4470475 w 4470475"/>
              <a:gd name="connsiteY2" fmla="*/ 1082961 h 1082961"/>
              <a:gd name="connsiteX3" fmla="*/ 0 w 4470475"/>
              <a:gd name="connsiteY3" fmla="*/ 1082961 h 1082961"/>
              <a:gd name="connsiteX4" fmla="*/ 0 w 4470475"/>
              <a:gd name="connsiteY4" fmla="*/ 0 h 108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475" h="1082961">
                <a:moveTo>
                  <a:pt x="0" y="0"/>
                </a:moveTo>
                <a:lnTo>
                  <a:pt x="4470475" y="0"/>
                </a:lnTo>
                <a:lnTo>
                  <a:pt x="4470475" y="1082961"/>
                </a:lnTo>
                <a:lnTo>
                  <a:pt x="0" y="10829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30" tIns="24130" rIns="24130" bIns="24130" numCol="1" spcCol="1270" anchor="ctr" anchorCtr="0">
            <a:noAutofit/>
          </a:bodyPr>
          <a:lstStyle/>
          <a:p>
            <a:pPr algn="ctr"/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nhân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ta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nhân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nhân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cxnSp>
        <p:nvCxnSpPr>
          <p:cNvPr id="4" name="Straight Connector 3"/>
          <p:cNvCxnSpPr>
            <a:endCxn id="35" idx="2"/>
          </p:cNvCxnSpPr>
          <p:nvPr/>
        </p:nvCxnSpPr>
        <p:spPr>
          <a:xfrm>
            <a:off x="8371839" y="1607690"/>
            <a:ext cx="398935" cy="2689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371839" y="2463282"/>
            <a:ext cx="380275" cy="47608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37" idx="2"/>
          </p:cNvCxnSpPr>
          <p:nvPr/>
        </p:nvCxnSpPr>
        <p:spPr>
          <a:xfrm>
            <a:off x="8371839" y="2939364"/>
            <a:ext cx="380275" cy="23295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376741" y="3840962"/>
            <a:ext cx="375373" cy="4422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40" idx="2"/>
          </p:cNvCxnSpPr>
          <p:nvPr/>
        </p:nvCxnSpPr>
        <p:spPr>
          <a:xfrm>
            <a:off x="8371839" y="4283254"/>
            <a:ext cx="398935" cy="4208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43" idx="2"/>
          </p:cNvCxnSpPr>
          <p:nvPr/>
        </p:nvCxnSpPr>
        <p:spPr>
          <a:xfrm flipV="1">
            <a:off x="8371839" y="5430977"/>
            <a:ext cx="370944" cy="23542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44" idx="2"/>
          </p:cNvCxnSpPr>
          <p:nvPr/>
        </p:nvCxnSpPr>
        <p:spPr>
          <a:xfrm>
            <a:off x="8371839" y="5666399"/>
            <a:ext cx="380275" cy="55848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770774" y="1288473"/>
            <a:ext cx="3239236" cy="6438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Nhận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biết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8733453" y="2130137"/>
            <a:ext cx="3239236" cy="6438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Nhận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biết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8752114" y="2850408"/>
            <a:ext cx="3239236" cy="6438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Xác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8752114" y="3540516"/>
            <a:ext cx="3239236" cy="6438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Xác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bậc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8770774" y="4382180"/>
            <a:ext cx="3239236" cy="6438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Lưu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ý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bậc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thực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khác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0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0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8742783" y="5109071"/>
            <a:ext cx="3239236" cy="6438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Nhân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8752114" y="5902976"/>
            <a:ext cx="3239236" cy="6438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Thu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30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3" grpId="0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3600" y="467360"/>
            <a:ext cx="1552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BÀI TẬP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3600" y="929025"/>
            <a:ext cx="8743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 1: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nào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632143" y="1652300"/>
                <a:ext cx="160851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xyz</m:t>
                    </m:r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z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;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143" y="1652300"/>
                <a:ext cx="1608517" cy="400110"/>
              </a:xfrm>
              <a:prstGeom prst="rect">
                <a:avLst/>
              </a:prstGeom>
              <a:blipFill rotWithShape="0">
                <a:blip r:embed="rId3"/>
                <a:stretch>
                  <a:fillRect t="-7576" r="-340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872412" y="1652300"/>
                <a:ext cx="8288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p>
                        <m: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;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412" y="1652300"/>
                <a:ext cx="828881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7576" r="-6618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333045" y="1518097"/>
                <a:ext cx="1200329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045" y="1518097"/>
                <a:ext cx="1200329" cy="66851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406576" y="171464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124486" y="1652300"/>
                <a:ext cx="149771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z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;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4486" y="1652300"/>
                <a:ext cx="1497718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7576" r="-408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976272" y="2438711"/>
                <a:ext cx="1146789" cy="6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272" y="2438711"/>
                <a:ext cx="1146789" cy="67685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996263" y="257708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701293" y="2577082"/>
                <a:ext cx="39626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;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293" y="2577082"/>
                <a:ext cx="396262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231" r="-15385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545434" y="2438710"/>
                <a:ext cx="1415965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xy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434" y="2438710"/>
                <a:ext cx="1415965" cy="67050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097555" y="3040199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Giải</a:t>
            </a:r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3600" y="3501136"/>
            <a:ext cx="4920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632143" y="1648301"/>
                <a:ext cx="160851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xyz</m:t>
                    </m:r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z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;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143" y="1648301"/>
                <a:ext cx="1608517" cy="400110"/>
              </a:xfrm>
              <a:prstGeom prst="rect">
                <a:avLst/>
              </a:prstGeom>
              <a:blipFill rotWithShape="0">
                <a:blip r:embed="rId18"/>
                <a:stretch>
                  <a:fillRect t="-7576" r="-340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772626" y="4023628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124486" y="1651374"/>
                <a:ext cx="149771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z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;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4486" y="1651374"/>
                <a:ext cx="1497718" cy="400110"/>
              </a:xfrm>
              <a:prstGeom prst="rect">
                <a:avLst/>
              </a:prstGeom>
              <a:blipFill rotWithShape="0">
                <a:blip r:embed="rId19"/>
                <a:stretch>
                  <a:fillRect t="-9091" r="-408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334477" y="1517171"/>
                <a:ext cx="1200329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477" y="1517171"/>
                <a:ext cx="1200329" cy="66851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976272" y="2440730"/>
                <a:ext cx="1146789" cy="6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272" y="2440730"/>
                <a:ext cx="1146789" cy="676852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837754" y="1650963"/>
                <a:ext cx="8288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754" y="1650963"/>
                <a:ext cx="828881" cy="400110"/>
              </a:xfrm>
              <a:prstGeom prst="rect">
                <a:avLst/>
              </a:prstGeom>
              <a:blipFill rotWithShape="0">
                <a:blip r:embed="rId2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670445" y="2573907"/>
                <a:ext cx="39626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445" y="2573907"/>
                <a:ext cx="396262" cy="400110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545433" y="2440493"/>
                <a:ext cx="1415965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xy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433" y="2440493"/>
                <a:ext cx="1415965" cy="670505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332572" y="1518202"/>
                <a:ext cx="1200329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572" y="1518202"/>
                <a:ext cx="1200329" cy="668516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433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44444E-6 L 0.00365 0.3430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59259E-6 L -0.14844 0.3467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22" y="1733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59259E-6 L -0.16875 0.345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38" y="1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0.32773 0.2106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80" y="1053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3600" y="467360"/>
            <a:ext cx="1552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BÀI TẬP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3600" y="929025"/>
                <a:ext cx="52452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Bài</a:t>
                </a:r>
                <a:r>
                  <a:rPr lang="en-US" sz="2400" b="1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2: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Cho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xy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</m:sup>
                    </m:sSup>
                    <m:d>
                      <m:dPr>
                        <m:ctrlPr>
                          <a:rPr lang="en-US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−2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x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24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. 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0" y="929025"/>
                <a:ext cx="5245218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86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768084" y="2159193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Giải</a:t>
            </a:r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63600" y="2560403"/>
                <a:ext cx="110032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n-US" sz="24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p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US" sz="24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3.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</m:d>
                    <m:r>
                      <a:rPr lang="en-US" sz="24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d>
                      <m:d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p>
                            <m: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US" sz="24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=−6.</m:t>
                    </m:r>
                    <m:d>
                      <m:d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d>
                      <m:d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=−6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p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0" y="2560403"/>
                <a:ext cx="1100328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88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63600" y="3052295"/>
                <a:ext cx="67910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Vậy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gọn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ta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được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kết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quả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p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0" y="3052295"/>
                <a:ext cx="6791090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436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00732" y="3482713"/>
                <a:ext cx="56959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sau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gọn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 +)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số</a:t>
                </a:r>
                <a:r>
                  <a:rPr lang="en-US" sz="24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732" y="3482713"/>
                <a:ext cx="5695983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171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87045" y="4374796"/>
                <a:ext cx="31299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+)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Bậc</a:t>
                </a:r>
                <a:r>
                  <a:rPr lang="en-US" sz="24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2+6+3=11</m:t>
                    </m:r>
                  </m:oMath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045" y="4374796"/>
                <a:ext cx="3129959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3119" t="-10667" r="-195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Callout 11"/>
          <p:cNvSpPr/>
          <p:nvPr/>
        </p:nvSpPr>
        <p:spPr>
          <a:xfrm>
            <a:off x="8175782" y="3061813"/>
            <a:ext cx="3860800" cy="1774648"/>
          </a:xfrm>
          <a:prstGeom prst="wedgeEllipseCallout">
            <a:avLst>
              <a:gd name="adj1" fmla="val -58200"/>
              <a:gd name="adj2" fmla="val 14568"/>
            </a:avLst>
          </a:prstGeom>
          <a:solidFill>
            <a:schemeClr val="bg1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Muốn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bậc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ta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đưa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về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endParaRPr lang="en-US" sz="2000" dirty="0">
              <a:solidFill>
                <a:srgbClr val="FF33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3600" y="1298357"/>
            <a:ext cx="9125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Thu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bậc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887045" y="3913131"/>
                <a:ext cx="29563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+)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Phần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biến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y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045" y="3913131"/>
                <a:ext cx="2956387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329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63600" y="1820088"/>
                <a:ext cx="74451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Tính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trị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x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=1, 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y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=−1 </m:t>
                    </m:r>
                  </m:oMath>
                </a14:m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.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0" y="1820088"/>
                <a:ext cx="7445115" cy="461665"/>
              </a:xfrm>
              <a:prstGeom prst="rect">
                <a:avLst/>
              </a:prstGeom>
              <a:blipFill rotWithShape="0">
                <a:blip r:embed="rId19"/>
                <a:stretch>
                  <a:fillRect l="-1310" t="-10667" r="-1065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72725" y="4773967"/>
                <a:ext cx="60795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Thay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x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=1,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y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=−1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vào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725" y="4773967"/>
                <a:ext cx="6079549" cy="461665"/>
              </a:xfrm>
              <a:prstGeom prst="rect">
                <a:avLst/>
              </a:prstGeom>
              <a:blipFill rotWithShape="0">
                <a:blip r:embed="rId21"/>
                <a:stretch>
                  <a:fillRect l="-1505" t="-10526" r="-70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201729" y="1632608"/>
                <a:ext cx="978025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1729" y="1632608"/>
                <a:ext cx="978025" cy="783804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107651" y="4585308"/>
                <a:ext cx="978025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651" y="4585308"/>
                <a:ext cx="978025" cy="78380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623980" y="5168283"/>
                <a:ext cx="2827890" cy="995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6.1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980" y="5168283"/>
                <a:ext cx="2827890" cy="995144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172862" y="5279287"/>
                <a:ext cx="182562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−6.1.1</m:t>
                      </m:r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862" y="5279287"/>
                <a:ext cx="1825628" cy="786177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881516" y="5261946"/>
                <a:ext cx="96744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516" y="5261946"/>
                <a:ext cx="967444" cy="783804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5903" y="6224945"/>
                <a:ext cx="69011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Vậy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trị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x</m:t>
                    </m:r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=1, 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y</m:t>
                    </m:r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=−1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03" y="6224945"/>
                <a:ext cx="6901185" cy="461665"/>
              </a:xfrm>
              <a:prstGeom prst="rect">
                <a:avLst/>
              </a:prstGeom>
              <a:blipFill rotWithShape="0">
                <a:blip r:embed="rId25"/>
                <a:stretch>
                  <a:fillRect l="-1325" t="-10526" r="-132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263442" y="6065544"/>
                <a:ext cx="134684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ằ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ng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442" y="6065544"/>
                <a:ext cx="1346844" cy="783804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7064320" y="6040665"/>
                <a:ext cx="978025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4320" y="6040665"/>
                <a:ext cx="978025" cy="783804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Callout 32"/>
          <p:cNvSpPr/>
          <p:nvPr/>
        </p:nvSpPr>
        <p:spPr>
          <a:xfrm>
            <a:off x="8004170" y="4943859"/>
            <a:ext cx="4187830" cy="1774648"/>
          </a:xfrm>
          <a:prstGeom prst="wedgeEllipseCallout">
            <a:avLst>
              <a:gd name="adj1" fmla="val -58404"/>
              <a:gd name="adj2" fmla="val 4456"/>
            </a:avLst>
          </a:prstGeom>
          <a:solidFill>
            <a:schemeClr val="bg1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giản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việc</a:t>
            </a:r>
            <a:r>
              <a:rPr lang="en-US" sz="20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sz="20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trị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trước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tiên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nên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thể</a:t>
            </a:r>
            <a:r>
              <a:rPr lang="en-US" sz="2000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2000" dirty="0">
              <a:solidFill>
                <a:srgbClr val="FF33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760021" y="4776015"/>
                <a:ext cx="15486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021" y="4776015"/>
                <a:ext cx="1548694" cy="461665"/>
              </a:xfrm>
              <a:prstGeom prst="rect">
                <a:avLst/>
              </a:prstGeom>
              <a:blipFill rotWithShape="0">
                <a:blip r:embed="rId28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872725" y="5444319"/>
            <a:ext cx="888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706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 animBg="1"/>
      <p:bldP spid="20" grpId="0"/>
      <p:bldP spid="21" grpId="0"/>
      <p:bldP spid="22" grpId="0"/>
      <p:bldP spid="23" grpId="0"/>
      <p:bldP spid="16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 animBg="1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8315" y="274795"/>
                <a:ext cx="64181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Bài</a:t>
                </a:r>
                <a:r>
                  <a:rPr lang="en-US" sz="2400" b="1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3: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Cho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x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y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. 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15" y="274795"/>
                <a:ext cx="6418104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425" t="-10526" r="-47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342906" y="72559"/>
                <a:ext cx="1237775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906" y="72559"/>
                <a:ext cx="1237775" cy="7838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48315" y="736460"/>
            <a:ext cx="4532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308203" y="2812648"/>
            <a:ext cx="0" cy="38080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61794" y="2350983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Giải</a:t>
            </a:r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9340" y="2812648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Ta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554008" y="2604134"/>
                <a:ext cx="2698944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p>
                              <m:r>
                                <a:rPr lang="en-US" sz="24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008" y="2604134"/>
                <a:ext cx="2698944" cy="9221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117298" y="3379502"/>
                <a:ext cx="3441198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p>
                              <m:r>
                                <a:rPr lang="en-US" sz="24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298" y="3379502"/>
                <a:ext cx="3441198" cy="9221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416179" y="3614704"/>
                <a:ext cx="11821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179" y="3614704"/>
                <a:ext cx="1182182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48315" y="1190204"/>
            <a:ext cx="7092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bậc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0334" y="4802468"/>
            <a:ext cx="2776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989955" y="5170736"/>
                <a:ext cx="26115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+)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Phần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biến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y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955" y="5170736"/>
                <a:ext cx="2611549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349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999619" y="4796944"/>
            <a:ext cx="1584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+)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1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89955" y="5534090"/>
                <a:ext cx="26084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+)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Bậc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4+6=10</m:t>
                    </m:r>
                  </m:oMath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955" y="5534090"/>
                <a:ext cx="2608406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350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48315" y="1624884"/>
                <a:ext cx="951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trị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nào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y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thì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tích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trị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16,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biết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rằng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x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=−2.</m:t>
                    </m:r>
                  </m:oMath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15" y="1624884"/>
                <a:ext cx="9519850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960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08203" y="2833813"/>
                <a:ext cx="473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hay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x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=−2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vào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biểu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y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203" y="2833813"/>
                <a:ext cx="4731808" cy="461665"/>
              </a:xfrm>
              <a:prstGeom prst="rect">
                <a:avLst/>
              </a:prstGeom>
              <a:blipFill rotWithShape="0">
                <a:blip r:embed="rId10"/>
                <a:stretch>
                  <a:fillRect l="-206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440321" y="3254515"/>
                <a:ext cx="13609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321" y="3254515"/>
                <a:ext cx="1360949" cy="461665"/>
              </a:xfrm>
              <a:prstGeom prst="rect">
                <a:avLst/>
              </a:prstGeom>
              <a:blipFill rotWithShape="0">
                <a:blip r:embed="rId11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8568296" y="3280950"/>
                <a:ext cx="13256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8296" y="3280950"/>
                <a:ext cx="1325684" cy="461665"/>
              </a:xfrm>
              <a:prstGeom prst="rect">
                <a:avLst/>
              </a:prstGeom>
              <a:blipFill rotWithShape="0">
                <a:blip r:embed="rId1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331658" y="3629319"/>
                <a:ext cx="51171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Để </a:t>
                </a:r>
                <a14:m>
                  <m:oMath xmlns:m="http://schemas.openxmlformats.org/officeDocument/2006/math">
                    <m:r>
                      <a:rPr lang="en-US" sz="240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đ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ơ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th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ứ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í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ch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ó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gi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á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tr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ị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b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ằ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ng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16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thì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658" y="3629319"/>
                <a:ext cx="5117106" cy="461665"/>
              </a:xfrm>
              <a:prstGeom prst="rect">
                <a:avLst/>
              </a:prstGeom>
              <a:blipFill rotWithShape="0">
                <a:blip r:embed="rId14"/>
                <a:stretch>
                  <a:fillRect l="-1907" t="-10526" r="-95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7930164" y="4091779"/>
                <a:ext cx="14789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164" y="4091779"/>
                <a:ext cx="1478995" cy="461665"/>
              </a:xfrm>
              <a:prstGeom prst="rect">
                <a:avLst/>
              </a:prstGeom>
              <a:blipFill rotWithShape="0">
                <a:blip r:embed="rId1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308203" y="4504086"/>
                <a:ext cx="30405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ho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ặ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203" y="4504086"/>
                <a:ext cx="3040576" cy="461665"/>
              </a:xfrm>
              <a:prstGeom prst="rect">
                <a:avLst/>
              </a:prstGeom>
              <a:blipFill rotWithShape="0">
                <a:blip r:embed="rId1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347726" y="4933925"/>
                <a:ext cx="543362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Vậy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để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tích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trị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16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thì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726" y="4933925"/>
                <a:ext cx="5433622" cy="830997"/>
              </a:xfrm>
              <a:prstGeom prst="rect">
                <a:avLst/>
              </a:prstGeom>
              <a:blipFill rotWithShape="0">
                <a:blip r:embed="rId17"/>
                <a:stretch>
                  <a:fillRect l="-1682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7799010" y="5300387"/>
                <a:ext cx="27477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ho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ặ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9010" y="5300387"/>
                <a:ext cx="2747740" cy="461665"/>
              </a:xfrm>
              <a:prstGeom prst="rect">
                <a:avLst/>
              </a:prstGeom>
              <a:blipFill rotWithShape="0">
                <a:blip r:embed="rId18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347726" y="4091779"/>
                <a:ext cx="17574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16.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726" y="4091779"/>
                <a:ext cx="1757404" cy="461665"/>
              </a:xfrm>
              <a:prstGeom prst="rect">
                <a:avLst/>
              </a:prstGeom>
              <a:blipFill rotWithShape="0">
                <a:blip r:embed="rId19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416179" y="4042421"/>
                <a:ext cx="13521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179" y="4042421"/>
                <a:ext cx="1352101" cy="461665"/>
              </a:xfrm>
              <a:prstGeom prst="rect">
                <a:avLst/>
              </a:prstGeom>
              <a:blipFill rotWithShape="0">
                <a:blip r:embed="rId20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350941" y="3254514"/>
            <a:ext cx="888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3987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2" grpId="0"/>
      <p:bldP spid="35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48315" y="2052733"/>
            <a:ext cx="10088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d)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Chứng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minh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rằng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luôn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nhận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trị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âm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mọi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x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y.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08203" y="2939597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d)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48315" y="274795"/>
                <a:ext cx="64181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Bài 3: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Cho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x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y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. 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15" y="274795"/>
                <a:ext cx="6418104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1425" t="-10526" r="-47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5342906" y="72559"/>
                <a:ext cx="1237775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906" y="72559"/>
                <a:ext cx="1237775" cy="7838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348315" y="736460"/>
            <a:ext cx="4532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6308203" y="2812648"/>
            <a:ext cx="0" cy="38080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961794" y="2350983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Giải</a:t>
            </a:r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48315" y="1190204"/>
            <a:ext cx="7092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bậc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348315" y="1624884"/>
                <a:ext cx="951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trị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nào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y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thì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tích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trị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16,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biết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rằng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x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=−2.</m:t>
                    </m:r>
                  </m:oMath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15" y="1624884"/>
                <a:ext cx="9519850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960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674499" y="757748"/>
                <a:ext cx="8674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499" y="757748"/>
                <a:ext cx="867482" cy="461665"/>
              </a:xfrm>
              <a:prstGeom prst="rect">
                <a:avLst/>
              </a:prstGeom>
              <a:blipFill rotWithShape="0">
                <a:blip r:embed="rId18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48315" y="2903430"/>
                <a:ext cx="473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hay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x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=−2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vào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biểu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y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15" y="2903430"/>
                <a:ext cx="4731808" cy="461665"/>
              </a:xfrm>
              <a:prstGeom prst="rect">
                <a:avLst/>
              </a:prstGeom>
              <a:blipFill rotWithShape="0">
                <a:blip r:embed="rId19"/>
                <a:stretch>
                  <a:fillRect l="-193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480433" y="3324132"/>
                <a:ext cx="13609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33" y="3324132"/>
                <a:ext cx="1360949" cy="461665"/>
              </a:xfrm>
              <a:prstGeom prst="rect">
                <a:avLst/>
              </a:prstGeom>
              <a:blipFill rotWithShape="0">
                <a:blip r:embed="rId20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2608408" y="3350567"/>
                <a:ext cx="13256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408" y="3350567"/>
                <a:ext cx="1325684" cy="461665"/>
              </a:xfrm>
              <a:prstGeom prst="rect">
                <a:avLst/>
              </a:prstGeom>
              <a:blipFill rotWithShape="0">
                <a:blip r:embed="rId21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71770" y="3698936"/>
                <a:ext cx="51171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Để </a:t>
                </a:r>
                <a14:m>
                  <m:oMath xmlns:m="http://schemas.openxmlformats.org/officeDocument/2006/math">
                    <m:r>
                      <a:rPr lang="en-US" sz="240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đ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ơ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th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ứ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í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ch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ó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gi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á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tr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ị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b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ằ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ng</m:t>
                    </m:r>
                    <m:r>
                      <a:rPr lang="en-US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16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thì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70" y="3698936"/>
                <a:ext cx="5117106" cy="461665"/>
              </a:xfrm>
              <a:prstGeom prst="rect">
                <a:avLst/>
              </a:prstGeom>
              <a:blipFill rotWithShape="0">
                <a:blip r:embed="rId22"/>
                <a:stretch>
                  <a:fillRect l="-1907" t="-10526" r="-95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970276" y="4161396"/>
                <a:ext cx="14789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276" y="4161396"/>
                <a:ext cx="1478995" cy="461665"/>
              </a:xfrm>
              <a:prstGeom prst="rect">
                <a:avLst/>
              </a:prstGeom>
              <a:blipFill rotWithShape="0">
                <a:blip r:embed="rId23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348315" y="4573703"/>
                <a:ext cx="30405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ho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ặ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15" y="4573703"/>
                <a:ext cx="3040576" cy="461665"/>
              </a:xfrm>
              <a:prstGeom prst="rect">
                <a:avLst/>
              </a:prstGeom>
              <a:blipFill rotWithShape="0">
                <a:blip r:embed="rId24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7838" y="5003542"/>
                <a:ext cx="543362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Vậy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để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tích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trị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16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thì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38" y="5003542"/>
                <a:ext cx="5433622" cy="830997"/>
              </a:xfrm>
              <a:prstGeom prst="rect">
                <a:avLst/>
              </a:prstGeom>
              <a:blipFill rotWithShape="0">
                <a:blip r:embed="rId25"/>
                <a:stretch>
                  <a:fillRect l="-1796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1839122" y="5370004"/>
                <a:ext cx="27477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ho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ặ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122" y="5370004"/>
                <a:ext cx="2747740" cy="461665"/>
              </a:xfrm>
              <a:prstGeom prst="rect">
                <a:avLst/>
              </a:prstGeom>
              <a:blipFill rotWithShape="0">
                <a:blip r:embed="rId26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87838" y="4161396"/>
                <a:ext cx="17574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16.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38" y="4161396"/>
                <a:ext cx="1757404" cy="461665"/>
              </a:xfrm>
              <a:prstGeom prst="rect">
                <a:avLst/>
              </a:prstGeom>
              <a:blipFill rotWithShape="0">
                <a:blip r:embed="rId27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391053" y="3324131"/>
            <a:ext cx="888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96256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315" y="274795"/>
            <a:ext cx="3137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en-US" sz="24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 3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77664" y="112538"/>
                <a:ext cx="140737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664" y="112538"/>
                <a:ext cx="1407373" cy="7861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651827" y="356025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785037" y="112538"/>
                <a:ext cx="140737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037" y="112538"/>
                <a:ext cx="1407373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059200" y="356024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285164" y="112538"/>
                <a:ext cx="934038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5164" y="112538"/>
                <a:ext cx="934038" cy="7838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48315" y="736460"/>
            <a:ext cx="4383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285164" y="2245489"/>
            <a:ext cx="16411" cy="44446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55166" y="1783824"/>
            <a:ext cx="740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Giải</a:t>
            </a:r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8315" y="2245489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Ta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527708" y="2054813"/>
                <a:ext cx="3965252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708" y="2054813"/>
                <a:ext cx="3965252" cy="9221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22185" y="2897830"/>
                <a:ext cx="5391476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85" y="2897830"/>
                <a:ext cx="5391476" cy="92217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74883" y="3756299"/>
                <a:ext cx="173470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83" y="3756299"/>
                <a:ext cx="1734706" cy="7861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48315" y="1145782"/>
            <a:ext cx="11599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Chứng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minh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rằng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trị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x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y,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trên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thể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nhận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trị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âm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696074" y="2288006"/>
                <a:ext cx="31604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Ta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24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x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074" y="2288006"/>
                <a:ext cx="3160417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2890" t="-10526" r="-192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385558" y="2635998"/>
                <a:ext cx="24709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sz="24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y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58" y="2635998"/>
                <a:ext cx="2470933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741" t="-10526" r="-27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368342" y="3210758"/>
                <a:ext cx="37762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                </m:t>
                    </m:r>
                    <m:r>
                      <a:rPr lang="en-US" sz="24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x, y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342" y="3210758"/>
                <a:ext cx="3776290" cy="461665"/>
              </a:xfrm>
              <a:prstGeom prst="rect">
                <a:avLst/>
              </a:prstGeom>
              <a:blipFill rotWithShape="0">
                <a:blip r:embed="rId10"/>
                <a:stretch>
                  <a:fillRect t="-10667" r="-1454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6325620" y="2288006"/>
            <a:ext cx="522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713160" y="3048501"/>
                <a:ext cx="138185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3160" y="3048501"/>
                <a:ext cx="1381853" cy="7861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368343" y="3820006"/>
                <a:ext cx="557981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cùng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trị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x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y,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trên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không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thể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cùng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nhận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trị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âm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343" y="3820006"/>
                <a:ext cx="5579818" cy="830997"/>
              </a:xfrm>
              <a:prstGeom prst="rect">
                <a:avLst/>
              </a:prstGeom>
              <a:blipFill rotWithShape="0">
                <a:blip r:embed="rId12"/>
                <a:stretch>
                  <a:fillRect l="-1749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32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5" grpId="0"/>
      <p:bldP spid="18" grpId="0"/>
      <p:bldP spid="19" grpId="0"/>
      <p:bldP spid="20" grpId="0"/>
      <p:bldP spid="16" grpId="0"/>
      <p:bldP spid="17" grpId="0"/>
      <p:bldP spid="21" grpId="0"/>
      <p:bldP spid="22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3600" y="929025"/>
            <a:ext cx="3324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HƯỚNG DẪN VỀ NHÀ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3600" y="1390690"/>
            <a:ext cx="6138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Đọc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lại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lý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thuyết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tập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đã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600" y="1852355"/>
            <a:ext cx="6769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10, 11, 12,13,14 (SGK –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trang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32);</a:t>
            </a:r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3600" y="2314020"/>
            <a:ext cx="10205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Chuẩn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bị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tiếp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theo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4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24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Hình</a:t>
            </a:r>
            <a:r>
              <a:rPr lang="en-US" sz="24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24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4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Ôn</a:t>
            </a:r>
            <a:r>
              <a:rPr lang="en-US" sz="24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tập</a:t>
            </a:r>
            <a:r>
              <a:rPr lang="en-US" sz="24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chương</a:t>
            </a:r>
            <a:r>
              <a:rPr lang="en-US" sz="24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II – Tam </a:t>
            </a:r>
            <a:r>
              <a:rPr lang="en-US" sz="24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4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4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tiếp</a:t>
            </a:r>
            <a:r>
              <a:rPr lang="en-US" sz="24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)”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18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2788" y="4477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78600" y="3809573"/>
            <a:ext cx="2706190" cy="8206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ĐƠN THỨC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38212" y="5297770"/>
            <a:ext cx="718696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 VIÊN</a:t>
            </a: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THÁI HOÀNG DUY</a:t>
            </a:r>
            <a:endParaRPr lang="vi-VN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YÊN HÒA</a:t>
            </a: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QUẬN CẦU GIẤY</a:t>
            </a:r>
          </a:p>
        </p:txBody>
      </p:sp>
    </p:spTree>
    <p:extLst>
      <p:ext uri="{BB962C8B-B14F-4D97-AF65-F5344CB8AC3E}">
        <p14:creationId xmlns:p14="http://schemas.microsoft.com/office/powerpoint/2010/main" val="215677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7404" y="296034"/>
            <a:ext cx="4636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toán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đại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744158" y="1212986"/>
                <a:ext cx="8827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158" y="1212986"/>
                <a:ext cx="882742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27070" y="1207183"/>
                <a:ext cx="11149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070" y="1207183"/>
                <a:ext cx="1114985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093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42225" y="1044928"/>
                <a:ext cx="1518301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225" y="1044928"/>
                <a:ext cx="1518301" cy="786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060696" y="1207183"/>
                <a:ext cx="12640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0696" y="1207183"/>
                <a:ext cx="1264064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44158" y="1957340"/>
                <a:ext cx="13496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158" y="1957340"/>
                <a:ext cx="1349600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390410" y="1727084"/>
                <a:ext cx="2092689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410" y="1727084"/>
                <a:ext cx="2092689" cy="9221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779751" y="1957339"/>
                <a:ext cx="8827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751" y="1957339"/>
                <a:ext cx="882742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959145" y="1957339"/>
                <a:ext cx="8162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145" y="1957339"/>
                <a:ext cx="816249" cy="461665"/>
              </a:xfrm>
              <a:prstGeom prst="rect">
                <a:avLst/>
              </a:prstGeom>
              <a:blipFill rotWithShape="0">
                <a:blip r:embed="rId9"/>
                <a:stretch>
                  <a:fillRect r="-1504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803393" y="1299516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18548" y="1293292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35844" y="1305319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18492" y="2049672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7833" y="2049672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91794" y="2049672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47404" y="2932579"/>
            <a:ext cx="7139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Hãy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sắp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xếp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đại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trên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nhóm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221562" y="3814171"/>
            <a:ext cx="6552" cy="268893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01385" y="3792447"/>
            <a:ext cx="51739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Nhóm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1:</a:t>
            </a:r>
            <a:b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chứa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phép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cộng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phép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trừ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79017" y="3792447"/>
            <a:ext cx="2788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Nhóm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2:</a:t>
            </a:r>
            <a:b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còn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lại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628036" y="4610580"/>
                <a:ext cx="11149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036" y="4610580"/>
                <a:ext cx="1114985" cy="461665"/>
              </a:xfrm>
              <a:prstGeom prst="rect">
                <a:avLst/>
              </a:prstGeom>
              <a:blipFill rotWithShape="0">
                <a:blip r:embed="rId10"/>
                <a:stretch>
                  <a:fillRect r="-1093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2877386" y="4610578"/>
                <a:ext cx="12640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386" y="4610578"/>
                <a:ext cx="1264064" cy="461665"/>
              </a:xfrm>
              <a:prstGeom prst="rect">
                <a:avLst/>
              </a:prstGeom>
              <a:blipFill rotWithShape="0">
                <a:blip r:embed="rId11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275815" y="4610578"/>
                <a:ext cx="13496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815" y="4610578"/>
                <a:ext cx="1349600" cy="461665"/>
              </a:xfrm>
              <a:prstGeom prst="rect">
                <a:avLst/>
              </a:prstGeom>
              <a:blipFill rotWithShape="0">
                <a:blip r:embed="rId12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258687" y="4610578"/>
                <a:ext cx="8827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687" y="4610578"/>
                <a:ext cx="882742" cy="461665"/>
              </a:xfrm>
              <a:prstGeom prst="rect">
                <a:avLst/>
              </a:prstGeom>
              <a:blipFill rotWithShape="0">
                <a:blip r:embed="rId13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172002" y="4453437"/>
                <a:ext cx="1518301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002" y="4453437"/>
                <a:ext cx="1518301" cy="78617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8720876" y="4406852"/>
                <a:ext cx="2092689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0876" y="4406852"/>
                <a:ext cx="2092689" cy="92217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7334023" y="5328693"/>
                <a:ext cx="8827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023" y="5328693"/>
                <a:ext cx="882742" cy="461665"/>
              </a:xfrm>
              <a:prstGeom prst="rect">
                <a:avLst/>
              </a:prstGeom>
              <a:blipFill rotWithShape="0">
                <a:blip r:embed="rId16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8390991" y="5334439"/>
                <a:ext cx="8162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0991" y="5334439"/>
                <a:ext cx="816249" cy="461665"/>
              </a:xfrm>
              <a:prstGeom prst="rect">
                <a:avLst/>
              </a:prstGeom>
              <a:blipFill rotWithShape="0">
                <a:blip r:embed="rId17"/>
                <a:stretch>
                  <a:fillRect r="-746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701970" y="4702911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07167" y="4702911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30380" y="4698206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630319" y="4698206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689973" y="4713821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43807" y="5421026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8799115" y="1242008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9115" y="1242008"/>
                <a:ext cx="423514" cy="46166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8390991" y="1288174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379189" y="1301838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07560" y="2048086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8086474" y="1951589"/>
                <a:ext cx="4106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6474" y="1951589"/>
                <a:ext cx="410690" cy="46166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9132005" y="5421026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9322674" y="5374859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2674" y="5374859"/>
                <a:ext cx="423514" cy="46166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9626373" y="5431893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9805057" y="5339560"/>
                <a:ext cx="4106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5057" y="5339560"/>
                <a:ext cx="410690" cy="461665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366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3600" y="516408"/>
            <a:ext cx="1982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ĐƠN THỨC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3600" y="929838"/>
            <a:ext cx="1132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đại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gồm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giữa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3600" y="1762600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Ví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dụ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26742" y="929129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15651" y="929355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endParaRPr lang="en-US" sz="2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481876" y="929978"/>
            <a:ext cx="2472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giữa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4595" y="2354592"/>
            <a:ext cx="5458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Chú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ý: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9" name="Picture 56" descr="QUESTIN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95" y="2681507"/>
            <a:ext cx="661762" cy="105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289603" y="3264525"/>
            <a:ext cx="10404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trên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nào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lần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trở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lên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64434" y="1305729"/>
            <a:ext cx="1981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7579017" y="3792447"/>
            <a:ext cx="2788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Nhóm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2:</a:t>
            </a:r>
            <a:b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còn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lại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7172002" y="4453437"/>
                <a:ext cx="1518301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002" y="4453437"/>
                <a:ext cx="1518301" cy="78617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8720876" y="4406852"/>
                <a:ext cx="2092689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0876" y="4406852"/>
                <a:ext cx="2092689" cy="92217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7334023" y="5328693"/>
                <a:ext cx="8827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023" y="5328693"/>
                <a:ext cx="882742" cy="461665"/>
              </a:xfrm>
              <a:prstGeom prst="rect">
                <a:avLst/>
              </a:prstGeom>
              <a:blipFill rotWithShape="0">
                <a:blip r:embed="rId16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8390991" y="5334439"/>
                <a:ext cx="8162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0991" y="5334439"/>
                <a:ext cx="816249" cy="461665"/>
              </a:xfrm>
              <a:prstGeom prst="rect">
                <a:avLst/>
              </a:prstGeom>
              <a:blipFill rotWithShape="0">
                <a:blip r:embed="rId17"/>
                <a:stretch>
                  <a:fillRect r="-746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7030380" y="4698206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630319" y="4698206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0689973" y="4713821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143807" y="5421026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132005" y="5421026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9322674" y="5374859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2674" y="5374859"/>
                <a:ext cx="423514" cy="46166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Box 103"/>
          <p:cNvSpPr txBox="1"/>
          <p:nvPr/>
        </p:nvSpPr>
        <p:spPr>
          <a:xfrm>
            <a:off x="9626373" y="5431893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/>
              <p:cNvSpPr/>
              <p:nvPr/>
            </p:nvSpPr>
            <p:spPr>
              <a:xfrm>
                <a:off x="9805057" y="5339560"/>
                <a:ext cx="4106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5057" y="5339560"/>
                <a:ext cx="410690" cy="461665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1819471" y="1766541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471" y="1766541"/>
                <a:ext cx="423514" cy="461665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/>
          <p:cNvSpPr txBox="1"/>
          <p:nvPr/>
        </p:nvSpPr>
        <p:spPr>
          <a:xfrm>
            <a:off x="2119393" y="1890628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/>
              <p:cNvSpPr/>
              <p:nvPr/>
            </p:nvSpPr>
            <p:spPr>
              <a:xfrm>
                <a:off x="2337562" y="1789249"/>
                <a:ext cx="4106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8" name="Rectangle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562" y="1789249"/>
                <a:ext cx="410690" cy="461665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TextBox 108"/>
          <p:cNvSpPr txBox="1"/>
          <p:nvPr/>
        </p:nvSpPr>
        <p:spPr>
          <a:xfrm>
            <a:off x="2705233" y="1892996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5131887" y="1558993"/>
                <a:ext cx="2092689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accent1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solidFill>
                                    <a:schemeClr val="accent1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0">
                                  <a:solidFill>
                                    <a:schemeClr val="accent1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400" i="1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887" y="1558993"/>
                <a:ext cx="2092689" cy="922176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3637893" y="1604285"/>
                <a:ext cx="1518301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893" y="1604285"/>
                <a:ext cx="1518301" cy="786177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TextBox 111"/>
          <p:cNvSpPr txBox="1"/>
          <p:nvPr/>
        </p:nvSpPr>
        <p:spPr>
          <a:xfrm>
            <a:off x="7988903" y="1893597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008295" y="1892996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117053" y="1890628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7228197" y="1798752"/>
                <a:ext cx="8827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197" y="1798752"/>
                <a:ext cx="882742" cy="461665"/>
              </a:xfrm>
              <a:prstGeom prst="rect">
                <a:avLst/>
              </a:prstGeom>
              <a:blipFill rotWithShape="0">
                <a:blip r:embed="rId26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/>
              <p:cNvSpPr/>
              <p:nvPr/>
            </p:nvSpPr>
            <p:spPr>
              <a:xfrm>
                <a:off x="8151260" y="1798295"/>
                <a:ext cx="8162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6" name="Rectangle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260" y="1798295"/>
                <a:ext cx="816249" cy="461665"/>
              </a:xfrm>
              <a:prstGeom prst="rect">
                <a:avLst/>
              </a:prstGeom>
              <a:blipFill rotWithShape="0">
                <a:blip r:embed="rId27"/>
                <a:stretch>
                  <a:fillRect r="-746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6258687" y="4610578"/>
                <a:ext cx="8827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687" y="4610578"/>
                <a:ext cx="882742" cy="461665"/>
              </a:xfrm>
              <a:prstGeom prst="rect">
                <a:avLst/>
              </a:prstGeom>
              <a:blipFill rotWithShape="0">
                <a:blip r:embed="rId13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2812652" y="1787754"/>
                <a:ext cx="8827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652" y="1787754"/>
                <a:ext cx="882742" cy="461665"/>
              </a:xfrm>
              <a:prstGeom prst="rect">
                <a:avLst/>
              </a:prstGeom>
              <a:blipFill rotWithShape="0">
                <a:blip r:embed="rId28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/>
          <p:cNvSpPr txBox="1"/>
          <p:nvPr/>
        </p:nvSpPr>
        <p:spPr>
          <a:xfrm>
            <a:off x="3526043" y="1890995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Rectangle 133"/>
              <p:cNvSpPr/>
              <p:nvPr/>
            </p:nvSpPr>
            <p:spPr>
              <a:xfrm>
                <a:off x="1712459" y="4727836"/>
                <a:ext cx="1518301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4" name="Rectangle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459" y="4727836"/>
                <a:ext cx="1518301" cy="786177"/>
              </a:xfrm>
              <a:prstGeom prst="rect">
                <a:avLst/>
              </a:prstGeom>
              <a:blipFill rotWithShape="0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Rectangle 134"/>
              <p:cNvSpPr/>
              <p:nvPr/>
            </p:nvSpPr>
            <p:spPr>
              <a:xfrm>
                <a:off x="4182034" y="4727836"/>
                <a:ext cx="2092689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5" name="Rectangle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034" y="4727836"/>
                <a:ext cx="2092689" cy="922176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6" name="TextBox 145"/>
          <p:cNvSpPr txBox="1"/>
          <p:nvPr/>
        </p:nvSpPr>
        <p:spPr>
          <a:xfrm>
            <a:off x="1337680" y="5619186"/>
            <a:ext cx="2498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x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lần</a:t>
            </a: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Rectangle 146"/>
              <p:cNvSpPr/>
              <p:nvPr/>
            </p:nvSpPr>
            <p:spPr>
              <a:xfrm>
                <a:off x="2819281" y="4921483"/>
                <a:ext cx="4106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47" name="Rectangle 1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281" y="4921483"/>
                <a:ext cx="410690" cy="461665"/>
              </a:xfrm>
              <a:prstGeom prst="rect">
                <a:avLst/>
              </a:prstGeom>
              <a:blipFill rotWithShape="0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Rectangle 147"/>
              <p:cNvSpPr/>
              <p:nvPr/>
            </p:nvSpPr>
            <p:spPr>
              <a:xfrm>
                <a:off x="2211020" y="4924268"/>
                <a:ext cx="4106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48" name="Rectangle 1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020" y="4924268"/>
                <a:ext cx="410690" cy="461665"/>
              </a:xfrm>
              <a:prstGeom prst="rect">
                <a:avLst/>
              </a:prstGeom>
              <a:blipFill rotWithShape="0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9" name="Straight Connector 148"/>
          <p:cNvCxnSpPr/>
          <p:nvPr/>
        </p:nvCxnSpPr>
        <p:spPr>
          <a:xfrm>
            <a:off x="4033216" y="4824512"/>
            <a:ext cx="0" cy="18484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ctangle 149"/>
              <p:cNvSpPr/>
              <p:nvPr/>
            </p:nvSpPr>
            <p:spPr>
              <a:xfrm>
                <a:off x="4355024" y="4961901"/>
                <a:ext cx="4106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0" name="Rectangle 1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024" y="4961901"/>
                <a:ext cx="410690" cy="461665"/>
              </a:xfrm>
              <a:prstGeom prst="rect">
                <a:avLst/>
              </a:prstGeom>
              <a:blipFill rotWithShape="0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Rectangle 150"/>
              <p:cNvSpPr/>
              <p:nvPr/>
            </p:nvSpPr>
            <p:spPr>
              <a:xfrm>
                <a:off x="5858586" y="4962418"/>
                <a:ext cx="4106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1" name="Rectangle 1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586" y="4962418"/>
                <a:ext cx="410690" cy="461665"/>
              </a:xfrm>
              <a:prstGeom prst="rect">
                <a:avLst/>
              </a:prstGeom>
              <a:blipFill rotWithShape="0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2" name="TextBox 151"/>
          <p:cNvSpPr txBox="1"/>
          <p:nvPr/>
        </p:nvSpPr>
        <p:spPr>
          <a:xfrm>
            <a:off x="4110477" y="5629127"/>
            <a:ext cx="2498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x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lần</a:t>
            </a: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191405" y="4962489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405" y="4962489"/>
                <a:ext cx="423514" cy="461665"/>
              </a:xfrm>
              <a:prstGeom prst="rect">
                <a:avLst/>
              </a:prstGeom>
              <a:blipFill rotWithShape="0"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708146" y="4727836"/>
                <a:ext cx="1057212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146" y="4727836"/>
                <a:ext cx="1057212" cy="922176"/>
              </a:xfrm>
              <a:prstGeom prst="rect">
                <a:avLst/>
              </a:prstGeom>
              <a:blipFill rotWithShape="0"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" name="TextBox 152"/>
          <p:cNvSpPr txBox="1"/>
          <p:nvPr/>
        </p:nvSpPr>
        <p:spPr>
          <a:xfrm>
            <a:off x="4110477" y="5969176"/>
            <a:ext cx="2102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lần</a:t>
            </a: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25136" y="-184104"/>
            <a:ext cx="2706190" cy="8206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ĐƠN THỨC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6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33 0.00301 L -0.61536 -0.5280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08" y="-2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0.00139 L -0.61263 -0.5180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38" y="-2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00301 L -0.28255 -0.4115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41" y="-2044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-0.00092 L -0.28984 -0.4152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57" y="-20718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12 0.00023 L -0.2944 -0.4150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26" y="-2076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.00046 L -0.00885 -0.5148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3" y="-25764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-2.59259E-6 L -0.01953 -0.5157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6" y="-2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0" grpId="0"/>
      <p:bldP spid="21" grpId="0"/>
      <p:bldP spid="22" grpId="0"/>
      <p:bldP spid="25" grpId="0"/>
      <p:bldP spid="30" grpId="0"/>
      <p:bldP spid="71" grpId="0"/>
      <p:bldP spid="78" grpId="0"/>
      <p:bldP spid="78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88" grpId="0"/>
      <p:bldP spid="88" grpId="1"/>
      <p:bldP spid="103" grpId="0"/>
      <p:bldP spid="103" grpId="1"/>
      <p:bldP spid="104" grpId="0"/>
      <p:bldP spid="104" grpId="1"/>
      <p:bldP spid="105" grpId="0"/>
      <p:bldP spid="105" grpId="1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7" grpId="1"/>
      <p:bldP spid="118" grpId="0"/>
      <p:bldP spid="119" grpId="0"/>
      <p:bldP spid="134" grpId="0"/>
      <p:bldP spid="135" grpId="0"/>
      <p:bldP spid="146" grpId="0"/>
      <p:bldP spid="147" grpId="0"/>
      <p:bldP spid="148" grpId="0"/>
      <p:bldP spid="150" grpId="0"/>
      <p:bldP spid="151" grpId="0"/>
      <p:bldP spid="152" grpId="0"/>
      <p:bldP spid="23" grpId="0"/>
      <p:bldP spid="31" grpId="0"/>
      <p:bldP spid="1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3600" y="467360"/>
            <a:ext cx="1982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ĐƠN THỨC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3600" y="929838"/>
            <a:ext cx="1132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nghĩa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đại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gồm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giữa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3600" y="1762600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Ví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dụ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6866" y="929202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75672" y="928922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endParaRPr lang="en-US" sz="2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41496" y="928923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4595" y="2337422"/>
            <a:ext cx="5458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Chú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ý: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Picture 56" descr="QUESTIN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95" y="2681507"/>
            <a:ext cx="661762" cy="105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289604" y="3264525"/>
            <a:ext cx="10241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trên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nào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lần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trở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lên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325798" y="4344599"/>
            <a:ext cx="3418117" cy="43272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chưa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endParaRPr lang="en-US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342911" y="4344598"/>
            <a:ext cx="2669365" cy="43272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endParaRPr lang="en-US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4120" y="1304876"/>
            <a:ext cx="3682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giữa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1819471" y="1766541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471" y="1766541"/>
                <a:ext cx="423514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119393" y="1890628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337562" y="1789249"/>
                <a:ext cx="4106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562" y="1789249"/>
                <a:ext cx="410690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2705233" y="1892996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131887" y="1558993"/>
                <a:ext cx="2092689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accent1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solidFill>
                                    <a:schemeClr val="accent1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0">
                                  <a:solidFill>
                                    <a:schemeClr val="accent1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400" i="1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887" y="1558993"/>
                <a:ext cx="2092689" cy="9221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637893" y="1604285"/>
                <a:ext cx="1518301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893" y="1604285"/>
                <a:ext cx="1518301" cy="7861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7988903" y="1893597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08295" y="1892996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17053" y="1890628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7228197" y="1798752"/>
                <a:ext cx="8827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197" y="1798752"/>
                <a:ext cx="882742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8151260" y="1798295"/>
                <a:ext cx="8162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260" y="1798295"/>
                <a:ext cx="816249" cy="461665"/>
              </a:xfrm>
              <a:prstGeom prst="rect">
                <a:avLst/>
              </a:prstGeom>
              <a:blipFill rotWithShape="0">
                <a:blip r:embed="rId8"/>
                <a:stretch>
                  <a:fillRect r="-746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2812652" y="1787754"/>
                <a:ext cx="8827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652" y="1787754"/>
                <a:ext cx="882742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526043" y="1890995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7810606" y="4974599"/>
                <a:ext cx="8827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606" y="4974599"/>
                <a:ext cx="882742" cy="461665"/>
              </a:xfrm>
              <a:prstGeom prst="rect">
                <a:avLst/>
              </a:prstGeom>
              <a:blipFill rotWithShape="0">
                <a:blip r:embed="rId10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1714100" y="4728270"/>
                <a:ext cx="1518301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100" y="4728270"/>
                <a:ext cx="1518301" cy="7861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183675" y="4728270"/>
                <a:ext cx="2092689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675" y="4728270"/>
                <a:ext cx="2092689" cy="92217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8677594" y="4974599"/>
                <a:ext cx="8827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7594" y="4974599"/>
                <a:ext cx="882742" cy="461665"/>
              </a:xfrm>
              <a:prstGeom prst="rect">
                <a:avLst/>
              </a:prstGeom>
              <a:blipFill rotWithShape="0">
                <a:blip r:embed="rId13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9611075" y="4974599"/>
                <a:ext cx="8162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1075" y="4974599"/>
                <a:ext cx="816249" cy="461665"/>
              </a:xfrm>
              <a:prstGeom prst="rect">
                <a:avLst/>
              </a:prstGeom>
              <a:blipFill rotWithShape="0">
                <a:blip r:embed="rId14"/>
                <a:stretch>
                  <a:fillRect r="-746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8554002" y="5068029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654093" y="5068029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283173" y="5059301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6935648" y="4966542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5648" y="4966542"/>
                <a:ext cx="423514" cy="46166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9478414" y="5059301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7389949" y="4958525"/>
                <a:ext cx="4106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949" y="4958525"/>
                <a:ext cx="410690" cy="46166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1339321" y="5619620"/>
            <a:ext cx="2498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x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lần</a:t>
            </a: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2820922" y="4921917"/>
                <a:ext cx="4106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0922" y="4921917"/>
                <a:ext cx="410690" cy="46166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2212661" y="4924702"/>
                <a:ext cx="4106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661" y="4924702"/>
                <a:ext cx="410690" cy="46166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>
            <a:off x="4034857" y="4824946"/>
            <a:ext cx="0" cy="18484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356665" y="4962335"/>
                <a:ext cx="4106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665" y="4962335"/>
                <a:ext cx="410690" cy="46166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5860227" y="4962852"/>
                <a:ext cx="4106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227" y="4962852"/>
                <a:ext cx="410690" cy="46166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4112118" y="5629561"/>
            <a:ext cx="2498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x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lần</a:t>
            </a: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4193046" y="4962923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046" y="4962923"/>
                <a:ext cx="423514" cy="461665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4709787" y="4728270"/>
                <a:ext cx="1057212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787" y="4728270"/>
                <a:ext cx="1057212" cy="922176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4112118" y="5969610"/>
            <a:ext cx="2102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lần</a:t>
            </a: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6622755" y="4808198"/>
            <a:ext cx="0" cy="18484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78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43" grpId="0"/>
      <p:bldP spid="46" grpId="0"/>
      <p:bldP spid="47" grpId="0"/>
      <p:bldP spid="48" grpId="0"/>
      <p:bldP spid="49" grpId="0"/>
      <p:bldP spid="50" grpId="0"/>
      <p:bldP spid="53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0794" y="104067"/>
            <a:ext cx="3308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ĐƠN THỨC THU GỌN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4551" y="564893"/>
            <a:ext cx="10678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vi-VN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gồm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đã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nâng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lên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lũy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thừa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mũ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nguyên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dương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551" y="1763202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Ví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dụ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52553" y="1774221"/>
                <a:ext cx="20376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;3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553" y="1774221"/>
                <a:ext cx="2037609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585128" y="1789372"/>
            <a:ext cx="350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554184" y="2670077"/>
                <a:ext cx="12057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184" y="2670077"/>
                <a:ext cx="1205715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e 12"/>
          <p:cNvSpPr/>
          <p:nvPr/>
        </p:nvSpPr>
        <p:spPr>
          <a:xfrm rot="16200000">
            <a:off x="1801080" y="2902883"/>
            <a:ext cx="105834" cy="331705"/>
          </a:xfrm>
          <a:prstGeom prst="leftBrace">
            <a:avLst>
              <a:gd name="adj1" fmla="val 58333"/>
              <a:gd name="adj2" fmla="val 48594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1003" y="3062096"/>
            <a:ext cx="91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ệ</a:t>
            </a:r>
            <a:r>
              <a:rPr lang="en-US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endParaRPr lang="en-US" sz="2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Left Brace 17"/>
          <p:cNvSpPr/>
          <p:nvPr/>
        </p:nvSpPr>
        <p:spPr>
          <a:xfrm rot="16200000">
            <a:off x="2232754" y="2804151"/>
            <a:ext cx="112173" cy="535506"/>
          </a:xfrm>
          <a:prstGeom prst="leftBrace">
            <a:avLst>
              <a:gd name="adj1" fmla="val 58333"/>
              <a:gd name="adj2" fmla="val 48594"/>
            </a:avLst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54022" y="3063642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545721" y="2268734"/>
                <a:ext cx="324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xyx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;5</m:t>
                      </m:r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zy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;3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xy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.2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xz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721" y="2268734"/>
                <a:ext cx="3247940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677198" y="2274181"/>
            <a:ext cx="4016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chưa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558083" y="2668969"/>
                <a:ext cx="5918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083" y="2668969"/>
                <a:ext cx="591829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892723" y="2670077"/>
                <a:ext cx="8658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723" y="2670077"/>
                <a:ext cx="865878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Picture 56" descr="QUESTINC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080" y="2647015"/>
            <a:ext cx="661762" cy="105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6021135" y="2877311"/>
            <a:ext cx="61470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ệ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767003"/>
              </p:ext>
            </p:extLst>
          </p:nvPr>
        </p:nvGraphicFramePr>
        <p:xfrm>
          <a:off x="6860261" y="3689031"/>
          <a:ext cx="4200364" cy="2172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4405"/>
                <a:gridCol w="1076445"/>
                <a:gridCol w="1319514"/>
              </a:tblGrid>
              <a:tr h="37788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Đơn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thức</a:t>
                      </a:r>
                      <a:endParaRPr lang="en-US" dirty="0">
                        <a:solidFill>
                          <a:srgbClr val="FFFF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Hệ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số</a:t>
                      </a:r>
                      <a:endParaRPr lang="en-US" dirty="0">
                        <a:solidFill>
                          <a:srgbClr val="FFFF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Phần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biến</a:t>
                      </a:r>
                      <a:endParaRPr lang="en-US" dirty="0">
                        <a:solidFill>
                          <a:srgbClr val="FFFF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7882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78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788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66129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7028055" y="4807953"/>
                <a:ext cx="86203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.2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055" y="4807953"/>
                <a:ext cx="862031" cy="400110"/>
              </a:xfrm>
              <a:prstGeom prst="rect">
                <a:avLst/>
              </a:prstGeom>
              <a:blipFill rotWithShape="0">
                <a:blip r:embed="rId8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8965501" y="4854347"/>
                <a:ext cx="3834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5501" y="4854347"/>
                <a:ext cx="383438" cy="4001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0036210" y="4808625"/>
                <a:ext cx="62369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6210" y="4808625"/>
                <a:ext cx="623697" cy="400110"/>
              </a:xfrm>
              <a:prstGeom prst="rect">
                <a:avLst/>
              </a:prstGeom>
              <a:blipFill rotWithShape="0">
                <a:blip r:embed="rId10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7250764" y="4071168"/>
                <a:ext cx="3642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764" y="4071168"/>
                <a:ext cx="364202" cy="4001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8979352" y="4101856"/>
                <a:ext cx="3834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9352" y="4101856"/>
                <a:ext cx="383438" cy="4001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0105225" y="4101856"/>
                <a:ext cx="3642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5225" y="4101856"/>
                <a:ext cx="364202" cy="400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7033149" y="4431727"/>
                <a:ext cx="67999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yz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149" y="4431727"/>
                <a:ext cx="679993" cy="400110"/>
              </a:xfrm>
              <a:prstGeom prst="rect">
                <a:avLst/>
              </a:prstGeom>
              <a:blipFill rotWithShape="0">
                <a:blip r:embed="rId1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8869321" y="4454950"/>
                <a:ext cx="57579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9321" y="4454950"/>
                <a:ext cx="575799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0050722" y="4471188"/>
                <a:ext cx="48763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yz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0722" y="4471188"/>
                <a:ext cx="487633" cy="400110"/>
              </a:xfrm>
              <a:prstGeom prst="rect">
                <a:avLst/>
              </a:prstGeom>
              <a:blipFill rotWithShape="0">
                <a:blip r:embed="rId16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7020634" y="5176575"/>
                <a:ext cx="851900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634" y="5176575"/>
                <a:ext cx="851900" cy="668516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7684889" y="5195691"/>
                <a:ext cx="1110240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4889" y="5195691"/>
                <a:ext cx="1110240" cy="66851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8965501" y="5221929"/>
                <a:ext cx="383438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5501" y="5221929"/>
                <a:ext cx="383438" cy="668516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10050722" y="5315339"/>
                <a:ext cx="62369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0722" y="5315339"/>
                <a:ext cx="623697" cy="400110"/>
              </a:xfrm>
              <a:prstGeom prst="rect">
                <a:avLst/>
              </a:prstGeom>
              <a:blipFill rotWithShape="0">
                <a:blip r:embed="rId2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7677753" y="4825650"/>
                <a:ext cx="102996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753" y="4825650"/>
                <a:ext cx="1029962" cy="400110"/>
              </a:xfrm>
              <a:prstGeom prst="rect">
                <a:avLst/>
              </a:prstGeom>
              <a:blipFill rotWithShape="0">
                <a:blip r:embed="rId21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541966" y="3464738"/>
            <a:ext cx="6061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Chú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ý: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+) Ta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cũng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Ví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dụ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9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endParaRPr lang="en-US" sz="24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1753" y="4638627"/>
            <a:ext cx="5693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+)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lần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Thông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thường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trước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theo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bảng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6236248" y="5025707"/>
            <a:ext cx="791808" cy="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211240" y="5556187"/>
            <a:ext cx="816816" cy="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3478014" y="1619400"/>
                <a:ext cx="1354025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014" y="1619400"/>
                <a:ext cx="1354025" cy="786177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525278" y="4080802"/>
                <a:ext cx="7704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5278" y="4080802"/>
                <a:ext cx="770467" cy="400110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7524955" y="4441361"/>
                <a:ext cx="11819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=−1.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yz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955" y="4441361"/>
                <a:ext cx="1181927" cy="400110"/>
              </a:xfrm>
              <a:prstGeom prst="rect">
                <a:avLst/>
              </a:prstGeom>
              <a:blipFill rotWithShape="0">
                <a:blip r:embed="rId24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130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 animBg="1"/>
      <p:bldP spid="16" grpId="0"/>
      <p:bldP spid="18" grpId="0" animBg="1"/>
      <p:bldP spid="22" grpId="0"/>
      <p:bldP spid="24" grpId="0"/>
      <p:bldP spid="25" grpId="0"/>
      <p:bldP spid="26" grpId="0"/>
      <p:bldP spid="27" grpId="0"/>
      <p:bldP spid="29" grpId="0"/>
      <p:bldP spid="31" grpId="0"/>
      <p:bldP spid="32" grpId="0"/>
      <p:bldP spid="33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740794" y="104067"/>
            <a:ext cx="3308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ĐƠN THỨC THU GỌN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84551" y="564893"/>
            <a:ext cx="10678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vi-VN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gồm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đã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nâng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lên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lũy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thừa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mũ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nguyên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dương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84551" y="1763202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Ví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dụ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1552553" y="1774221"/>
                <a:ext cx="20376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;3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553" y="1774221"/>
                <a:ext cx="2037609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4879025" y="1788909"/>
            <a:ext cx="3299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1554184" y="2670077"/>
                <a:ext cx="12057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184" y="2670077"/>
                <a:ext cx="1205715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Left Brace 59"/>
          <p:cNvSpPr/>
          <p:nvPr/>
        </p:nvSpPr>
        <p:spPr>
          <a:xfrm rot="16200000">
            <a:off x="1801080" y="2902883"/>
            <a:ext cx="105834" cy="331705"/>
          </a:xfrm>
          <a:prstGeom prst="leftBrace">
            <a:avLst>
              <a:gd name="adj1" fmla="val 58333"/>
              <a:gd name="adj2" fmla="val 48594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91003" y="3062096"/>
            <a:ext cx="91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ệ</a:t>
            </a:r>
            <a:r>
              <a:rPr lang="en-US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endParaRPr lang="en-US" sz="2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2" name="Left Brace 61"/>
          <p:cNvSpPr/>
          <p:nvPr/>
        </p:nvSpPr>
        <p:spPr>
          <a:xfrm rot="16200000">
            <a:off x="2232754" y="2804151"/>
            <a:ext cx="112173" cy="535506"/>
          </a:xfrm>
          <a:prstGeom prst="leftBrace">
            <a:avLst>
              <a:gd name="adj1" fmla="val 58333"/>
              <a:gd name="adj2" fmla="val 48594"/>
            </a:avLst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54022" y="3063642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1552553" y="2266935"/>
                <a:ext cx="324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xyx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;5</m:t>
                      </m:r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zy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;3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xy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.2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xz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553" y="2266935"/>
                <a:ext cx="3247940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4684030" y="2264889"/>
            <a:ext cx="4016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chưa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1558083" y="2668969"/>
                <a:ext cx="5918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083" y="2668969"/>
                <a:ext cx="591829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1892463" y="2668968"/>
                <a:ext cx="8658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463" y="2668968"/>
                <a:ext cx="865878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/>
          <p:cNvSpPr txBox="1"/>
          <p:nvPr/>
        </p:nvSpPr>
        <p:spPr>
          <a:xfrm>
            <a:off x="584551" y="3462358"/>
            <a:ext cx="5692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Chú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ý: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+) Ta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cũng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Ví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dụ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9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endParaRPr lang="en-US" sz="24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84551" y="4555954"/>
            <a:ext cx="58119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+)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lần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Thông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thường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trước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theo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bảng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1544514" y="1773809"/>
                <a:ext cx="12057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514" y="1773809"/>
                <a:ext cx="1205715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2620849" y="1772727"/>
                <a:ext cx="881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0849" y="1772727"/>
                <a:ext cx="881139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525001" y="1607878"/>
                <a:ext cx="1354025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001" y="1607878"/>
                <a:ext cx="1354025" cy="78617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3525000" y="1607878"/>
                <a:ext cx="1354025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000" y="1607878"/>
                <a:ext cx="1354025" cy="78617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7335520" y="3667909"/>
            <a:ext cx="238361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7335520" y="4427168"/>
            <a:ext cx="228059" cy="259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7335520" y="5307346"/>
            <a:ext cx="234048" cy="266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7573881" y="3467854"/>
                <a:ext cx="4198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Tổng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số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mũ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biến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6+3=9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881" y="3467854"/>
                <a:ext cx="4198906" cy="400110"/>
              </a:xfrm>
              <a:prstGeom prst="rect">
                <a:avLst/>
              </a:prstGeom>
              <a:blipFill rotWithShape="0">
                <a:blip r:embed="rId11"/>
                <a:stretch>
                  <a:fillRect l="-1451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7573881" y="4234934"/>
                <a:ext cx="4198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Tổng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số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mũ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biến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+1=3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881" y="4234934"/>
                <a:ext cx="4198906" cy="400110"/>
              </a:xfrm>
              <a:prstGeom prst="rect">
                <a:avLst/>
              </a:prstGeom>
              <a:blipFill rotWithShape="0">
                <a:blip r:embed="rId12"/>
                <a:stretch>
                  <a:fillRect l="-1451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7554869" y="5125340"/>
                <a:ext cx="4647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Tổng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số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mũ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biến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+1=4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4869" y="5125340"/>
                <a:ext cx="4647939" cy="400110"/>
              </a:xfrm>
              <a:prstGeom prst="rect">
                <a:avLst/>
              </a:prstGeom>
              <a:blipFill rotWithShape="0">
                <a:blip r:embed="rId13"/>
                <a:stretch>
                  <a:fillRect l="-1311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053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0.00093 L 0.37526 0.242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1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0.31485 0.353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2" y="1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33333E-6 L 0.2099 0.4712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95" y="2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95" grpId="0"/>
      <p:bldP spid="96" grpId="0"/>
      <p:bldP spid="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3600" y="467360"/>
            <a:ext cx="3911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BẬC CỦA MỘT ĐƠN THỨC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3364" y="929026"/>
            <a:ext cx="1089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Bậc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tổng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mũ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tất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cả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79193" y="928894"/>
            <a:ext cx="2311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khác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3600" y="2175521"/>
            <a:ext cx="5036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Chú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ý: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+)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thực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bậc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3600" y="2965255"/>
            <a:ext cx="575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+)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bậc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3600" y="1760023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Ví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dụ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771592"/>
              </p:ext>
            </p:extLst>
          </p:nvPr>
        </p:nvGraphicFramePr>
        <p:xfrm>
          <a:off x="6910377" y="1878844"/>
          <a:ext cx="1804405" cy="2172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4405"/>
              </a:tblGrid>
              <a:tr h="37788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Đơn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thức</a:t>
                      </a:r>
                      <a:endParaRPr lang="en-US" dirty="0">
                        <a:solidFill>
                          <a:srgbClr val="FFFF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7882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noFill/>
                  </a:tcPr>
                </a:tc>
              </a:tr>
              <a:tr h="3778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78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66129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7534930" y="2221426"/>
                <a:ext cx="3642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930" y="2221426"/>
                <a:ext cx="364202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7377035" y="2592228"/>
                <a:ext cx="67999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yz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035" y="2592228"/>
                <a:ext cx="679993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7372114" y="3351199"/>
                <a:ext cx="809132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114" y="3351199"/>
                <a:ext cx="809132" cy="6685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7377035" y="2985018"/>
                <a:ext cx="76636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035" y="2985018"/>
                <a:ext cx="766364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576576"/>
              </p:ext>
            </p:extLst>
          </p:nvPr>
        </p:nvGraphicFramePr>
        <p:xfrm>
          <a:off x="8708034" y="1878844"/>
          <a:ext cx="2728097" cy="2168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097"/>
              </a:tblGrid>
              <a:tr h="37603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Bậc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của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đơn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thức</a:t>
                      </a:r>
                      <a:endParaRPr lang="en-US" dirty="0">
                        <a:solidFill>
                          <a:srgbClr val="FFFF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51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84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33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65913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9904974" y="2231876"/>
                <a:ext cx="3850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4974" y="2231876"/>
                <a:ext cx="385042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9441707" y="2624233"/>
                <a:ext cx="131157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1+1=2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1707" y="2624233"/>
                <a:ext cx="1311578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9441707" y="3021789"/>
                <a:ext cx="131157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+1=4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1707" y="3021789"/>
                <a:ext cx="1311578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9441707" y="3489638"/>
                <a:ext cx="131157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+2=3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1707" y="3489638"/>
                <a:ext cx="1311578" cy="4001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915362"/>
              </p:ext>
            </p:extLst>
          </p:nvPr>
        </p:nvGraphicFramePr>
        <p:xfrm>
          <a:off x="6907225" y="4054127"/>
          <a:ext cx="4532935" cy="7416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804975"/>
                <a:gridCol w="272796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221528" y="4401014"/>
                <a:ext cx="11103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0.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528" y="4401014"/>
                <a:ext cx="1110304" cy="400110"/>
              </a:xfrm>
              <a:prstGeom prst="rect">
                <a:avLst/>
              </a:prstGeom>
              <a:blipFill rotWithShape="0">
                <a:blip r:embed="rId10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584159" y="4048030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4159" y="4048030"/>
                <a:ext cx="385041" cy="4001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9904975" y="4048030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4975" y="4048030"/>
                <a:ext cx="385041" cy="4001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9293428" y="4401014"/>
            <a:ext cx="16081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bậc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4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3" grpId="0"/>
      <p:bldP spid="2" grpId="0"/>
      <p:bldP spid="57" grpId="0"/>
      <p:bldP spid="60" grpId="0"/>
      <p:bldP spid="64" grpId="0"/>
      <p:bldP spid="67" grpId="0"/>
      <p:bldP spid="73" grpId="0"/>
      <p:bldP spid="74" grpId="0"/>
      <p:bldP spid="75" grpId="0"/>
      <p:bldP spid="76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8480" y="349905"/>
            <a:ext cx="3444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NHÂN HAI ĐƠN THỨC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8480" y="1682596"/>
            <a:ext cx="2791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Nhân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211136" y="1673767"/>
                <a:ext cx="18771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sz="24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9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136" y="1673767"/>
                <a:ext cx="1877181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974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944002" y="1680473"/>
            <a:ext cx="888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074525" y="2140908"/>
                <a:ext cx="21366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d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525" y="2140908"/>
                <a:ext cx="2136611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993993" y="2152854"/>
                <a:ext cx="28830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2.9</m:t>
                          </m:r>
                        </m:e>
                      </m:d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d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993" y="2152854"/>
                <a:ext cx="2883097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653493" y="2169046"/>
                <a:ext cx="26789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18.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493" y="2169046"/>
                <a:ext cx="2678938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8151872" y="2169046"/>
                <a:ext cx="1522020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18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872" y="2169046"/>
                <a:ext cx="1522020" cy="465833"/>
              </a:xfrm>
              <a:prstGeom prst="rect">
                <a:avLst/>
              </a:prstGeom>
              <a:blipFill rotWithShape="0">
                <a:blip r:embed="rId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Down Arrow 17"/>
          <p:cNvSpPr/>
          <p:nvPr/>
        </p:nvSpPr>
        <p:spPr>
          <a:xfrm>
            <a:off x="5130604" y="2550425"/>
            <a:ext cx="257591" cy="662540"/>
          </a:xfrm>
          <a:prstGeom prst="downArrow">
            <a:avLst>
              <a:gd name="adj1" fmla="val 5758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ectangle 18"/>
          <p:cNvSpPr/>
          <p:nvPr/>
        </p:nvSpPr>
        <p:spPr>
          <a:xfrm>
            <a:off x="2473599" y="3212965"/>
            <a:ext cx="5571600" cy="13919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nhân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ta 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nhân</a:t>
            </a:r>
            <a:r>
              <a:rPr lang="en-US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nhân</a:t>
            </a:r>
            <a:r>
              <a:rPr lang="en-US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8480" y="4621077"/>
            <a:ext cx="8442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thể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477629" y="2088431"/>
            <a:ext cx="1164189" cy="622894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29450" y="2697484"/>
                <a:ext cx="47772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Tích </a:t>
                </a:r>
                <a:r>
                  <a:rPr lang="en-US" sz="24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hai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đơn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en-US" sz="24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9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x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9450" y="2697484"/>
                <a:ext cx="4777205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2043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38480" y="811570"/>
            <a:ext cx="3087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Cho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522438" y="811570"/>
                <a:ext cx="35654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4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.16</m:t>
                        </m:r>
                      </m:e>
                      <m:sup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438" y="811570"/>
                <a:ext cx="3565400" cy="461665"/>
              </a:xfrm>
              <a:prstGeom prst="rect">
                <a:avLst/>
              </a:prstGeom>
              <a:blipFill rotWithShape="0">
                <a:blip r:embed="rId10"/>
                <a:stretch>
                  <a:fillRect l="-51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8480" y="1201222"/>
                <a:ext cx="358976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.16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e>
                      </m:d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.16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80" y="1201222"/>
                <a:ext cx="3589765" cy="4616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882910" y="1212165"/>
                <a:ext cx="30105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.3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.16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910" y="1212165"/>
                <a:ext cx="3010568" cy="46166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698168" y="1222043"/>
                <a:ext cx="15490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.16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168" y="1222043"/>
                <a:ext cx="1549014" cy="46166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287017" y="5091335"/>
                <a:ext cx="2092689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017" y="5091335"/>
                <a:ext cx="2092689" cy="92217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329822" y="5091335"/>
                <a:ext cx="5899757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2⋅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822" y="5091335"/>
                <a:ext cx="5899757" cy="92217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Callout 33"/>
          <p:cNvSpPr/>
          <p:nvPr/>
        </p:nvSpPr>
        <p:spPr>
          <a:xfrm>
            <a:off x="8639067" y="3749509"/>
            <a:ext cx="3276124" cy="1102400"/>
          </a:xfrm>
          <a:prstGeom prst="wedgeEllipseCallout">
            <a:avLst>
              <a:gd name="adj1" fmla="val -24703"/>
              <a:gd name="adj2" fmla="val -105303"/>
            </a:avLst>
          </a:prstGeom>
          <a:solidFill>
            <a:schemeClr val="bg1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dirty="0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endParaRPr lang="en-US" dirty="0">
              <a:solidFill>
                <a:srgbClr val="FF33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0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/>
      <p:bldP spid="26" grpId="0" animBg="1"/>
      <p:bldP spid="27" grpId="0"/>
      <p:bldP spid="21" grpId="0"/>
      <p:bldP spid="22" grpId="0"/>
      <p:bldP spid="23" grpId="0"/>
      <p:bldP spid="24" grpId="0"/>
      <p:bldP spid="25" grpId="0"/>
      <p:bldP spid="30" grpId="0"/>
      <p:bldP spid="2" grpId="0"/>
      <p:bldP spid="34" grpId="0" animBg="1"/>
      <p:bldP spid="3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3667</TotalTime>
  <Words>1766</Words>
  <Application>Microsoft Office PowerPoint</Application>
  <PresentationFormat>Widescreen</PresentationFormat>
  <Paragraphs>364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Duy Thai</dc:creator>
  <cp:lastModifiedBy>Duy Thai</cp:lastModifiedBy>
  <cp:revision>126</cp:revision>
  <dcterms:created xsi:type="dcterms:W3CDTF">2020-03-31T14:43:53Z</dcterms:created>
  <dcterms:modified xsi:type="dcterms:W3CDTF">2020-04-07T08:37:55Z</dcterms:modified>
</cp:coreProperties>
</file>